
<file path=[Content_Types].xml><?xml version="1.0" encoding="utf-8"?>
<Types xmlns="http://schemas.openxmlformats.org/package/2006/content-types">
  <Default Extension="jpeg" ContentType="image/jpeg"/>
  <Default Extension="m4v" ContentType="vide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0" r:id="rId2"/>
    <p:sldId id="290" r:id="rId3"/>
    <p:sldId id="291" r:id="rId4"/>
    <p:sldId id="292" r:id="rId5"/>
    <p:sldId id="294" r:id="rId6"/>
    <p:sldId id="293" r:id="rId7"/>
    <p:sldId id="311" r:id="rId8"/>
    <p:sldId id="295" r:id="rId9"/>
    <p:sldId id="296" r:id="rId10"/>
    <p:sldId id="297" r:id="rId11"/>
    <p:sldId id="298" r:id="rId12"/>
    <p:sldId id="299" r:id="rId13"/>
    <p:sldId id="300" r:id="rId14"/>
    <p:sldId id="312" r:id="rId15"/>
    <p:sldId id="313" r:id="rId16"/>
    <p:sldId id="315" r:id="rId17"/>
    <p:sldId id="314" r:id="rId18"/>
    <p:sldId id="316" r:id="rId19"/>
    <p:sldId id="317" r:id="rId20"/>
    <p:sldId id="318" r:id="rId21"/>
    <p:sldId id="289" r:id="rId2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D62"/>
    <a:srgbClr val="FEBA25"/>
    <a:srgbClr val="FFFF00"/>
    <a:srgbClr val="262626"/>
    <a:srgbClr val="FFFFFF"/>
    <a:srgbClr val="22C978"/>
    <a:srgbClr val="C21F30"/>
    <a:srgbClr val="00004C"/>
    <a:srgbClr val="003399"/>
    <a:srgbClr val="63D1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1247" autoAdjust="0"/>
  </p:normalViewPr>
  <p:slideViewPr>
    <p:cSldViewPr snapToGrid="0">
      <p:cViewPr varScale="1">
        <p:scale>
          <a:sx n="98" d="100"/>
          <a:sy n="98" d="100"/>
        </p:scale>
        <p:origin x="1632" y="90"/>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01/30/2024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Welcome. In this presentation, we will explore the execution of models in Provengo and the creation of test suites, also known as ensembles.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results of the runs are displayed on the console for immediate feedback. Full feedback can be obtained using the “report” command shown here.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3220407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report is provided as an HTML document, compatible with any web browser. It comprehensively details each step in each test in each run, including a snapshot captured when the Selenium action was executed.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862425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But more than sampling may be needed, considering we are dealing with a model with 199 quadrillion paths!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1434629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In our model, for instance, we aim to design our test suite to encompass the three potential positions of the ‘login’ feature, with each position being represented equally.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4018979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We will show how this is possible with Provengo’s ranking functions and ensemble creation features.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1683871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We will first demonstrate the use of marker events. These are specialized events that don’t trigger any actions within the system being tested but serve to annotate specific points during a run. In this code, we have incorporated a b-thread that is tasked with counting the number of ‘End’ events preceding the conclusion of the login action. The total count is then broadcasted through a marker event named “</a:t>
            </a:r>
            <a:r>
              <a:rPr lang="en-US" b="0" i="0" dirty="0" err="1">
                <a:solidFill>
                  <a:srgbClr val="111111"/>
                </a:solidFill>
                <a:effectLst/>
                <a:latin typeface="-apple-system"/>
              </a:rPr>
              <a:t>LoginAt</a:t>
            </a:r>
            <a:r>
              <a:rPr lang="en-US" b="0" i="0" dirty="0">
                <a:solidFill>
                  <a:srgbClr val="111111"/>
                </a:solidFill>
                <a:effectLst/>
                <a:latin typeface="-apple-system"/>
              </a:rPr>
              <a: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15</a:t>
            </a:fld>
            <a:endParaRPr lang="LID4096"/>
          </a:p>
        </p:txBody>
      </p:sp>
    </p:spTree>
    <p:extLst>
      <p:ext uri="{BB962C8B-B14F-4D97-AF65-F5344CB8AC3E}">
        <p14:creationId xmlns:p14="http://schemas.microsoft.com/office/powerpoint/2010/main" val="14809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Provengo tool facilitates the specification of target outcomes that our tests are designed to accomplish. In this context, our objective is to reach all potential waypoints.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16</a:t>
            </a:fld>
            <a:endParaRPr lang="LID4096"/>
          </a:p>
        </p:txBody>
      </p:sp>
    </p:spTree>
    <p:extLst>
      <p:ext uri="{BB962C8B-B14F-4D97-AF65-F5344CB8AC3E}">
        <p14:creationId xmlns:p14="http://schemas.microsoft.com/office/powerpoint/2010/main" val="3934191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We can then sample the model and use the sample to create a test suite that maximizes the percentage of achieved goals.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17</a:t>
            </a:fld>
            <a:endParaRPr lang="LID4096"/>
          </a:p>
        </p:txBody>
      </p:sp>
    </p:spTree>
    <p:extLst>
      <p:ext uri="{BB962C8B-B14F-4D97-AF65-F5344CB8AC3E}">
        <p14:creationId xmlns:p14="http://schemas.microsoft.com/office/powerpoint/2010/main" val="2020577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this case, the tool generated a suite of tests, called an ensemble, that achieved 100% coverage for the specified goals.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18</a:t>
            </a:fld>
            <a:endParaRPr lang="LID4096"/>
          </a:p>
        </p:txBody>
      </p:sp>
    </p:spTree>
    <p:extLst>
      <p:ext uri="{BB962C8B-B14F-4D97-AF65-F5344CB8AC3E}">
        <p14:creationId xmlns:p14="http://schemas.microsoft.com/office/powerpoint/2010/main" val="3081213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We can delve deeper: Our example involves two sessions, and we might aim to cover all permutations of the login locations across both sessions. The upper code segment displays the b-thread that marks the combination, while the segment beneath it exhibits the refreshed GOALS list.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19</a:t>
            </a:fld>
            <a:endParaRPr lang="LID4096"/>
          </a:p>
        </p:txBody>
      </p:sp>
    </p:spTree>
    <p:extLst>
      <p:ext uri="{BB962C8B-B14F-4D97-AF65-F5344CB8AC3E}">
        <p14:creationId xmlns:p14="http://schemas.microsoft.com/office/powerpoint/2010/main" val="3508871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Let’s assume we have constructed a model, as depicted here, composed of two sets of b-threads. Each set models a scenario where a customer purchases two items in an individual session. In these scenarios, the login procedure is executed at some point before the checkout step.</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1597407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We can, again, sample the model and use the sample to create a test suite that maximizes the percentage of achieved goals.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20</a:t>
            </a:fld>
            <a:endParaRPr lang="LID4096"/>
          </a:p>
        </p:txBody>
      </p:sp>
    </p:spTree>
    <p:extLst>
      <p:ext uri="{BB962C8B-B14F-4D97-AF65-F5344CB8AC3E}">
        <p14:creationId xmlns:p14="http://schemas.microsoft.com/office/powerpoint/2010/main" val="2742259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This concludes our presentation. We’ve explored how Provengo models can be sampled and how the ensemble tool facilitates the generation of test suites that are tailored to satisfy coverage requirements.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21</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Remember, we have already examined the segment within the outer loop and executed it in a single session. This segment simulates three test scenarios, each representing a different login timing: before the first add-to-cart, after the first add-to-cart, or following the second add-to-cart.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1198832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Note, however, that each path of this model consists of 28 steps: one for the start session, six for each add-to-cart, six for the login,  and nine for the checkout.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13542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Thus, we have many ways to interleave the two sessions together. Specifically, our model contains 199 quadrillion paths!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215229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Note that although the shopping processes appear entirely independent from the customers’ viewpoint, it may make sense to examine various interleaved scenarios. This ensures that no concealed system bugs are activated when two users purchase the same product following a specific sequence of interleaved steps.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417214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you how to sample the model, run the sampled tests and generate a report to see the test results.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173361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sample command in Provengo samples paths from a model and stores it to a file.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238872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run command can now be used to execute the sampled paths.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3491295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9.png"/><Relationship Id="rId5" Type="http://schemas.openxmlformats.org/officeDocument/2006/relationships/image" Target="../media/image13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22.mp3"/><Relationship Id="rId7"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audio" Target="../media/media23.mp3"/><Relationship Id="rId5" Type="http://schemas.microsoft.com/office/2007/relationships/media" Target="../media/media23.mp3"/><Relationship Id="rId10" Type="http://schemas.openxmlformats.org/officeDocument/2006/relationships/image" Target="../media/image3.png"/><Relationship Id="rId4" Type="http://schemas.openxmlformats.org/officeDocument/2006/relationships/audio" Target="../media/media22.mp3"/><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16" name="execution-00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6" presetClass="exit" presetSubtype="32" fill="hold" nodeType="withEffect">
                                  <p:stCondLst>
                                    <p:cond delay="0"/>
                                  </p:stCondLst>
                                  <p:childTnLst>
                                    <p:animEffect transition="out" filter="circle(out)">
                                      <p:cBhvr>
                                        <p:cTn id="8" dur="2000"/>
                                        <p:tgtEl>
                                          <p:spTgt spid="15"/>
                                        </p:tgtEl>
                                      </p:cBhvr>
                                    </p:animEffect>
                                    <p:set>
                                      <p:cBhvr>
                                        <p:cTn id="9" dur="1" fill="hold">
                                          <p:stCondLst>
                                            <p:cond delay="1999"/>
                                          </p:stCondLst>
                                        </p:cTn>
                                        <p:tgtEl>
                                          <p:spTgt spid="15"/>
                                        </p:tgtEl>
                                        <p:attrNameLst>
                                          <p:attrName>style.visibility</p:attrName>
                                        </p:attrNameLst>
                                      </p:cBhvr>
                                      <p:to>
                                        <p:strVal val="hidden"/>
                                      </p:to>
                                    </p:set>
                                  </p:childTnLst>
                                </p:cTn>
                              </p:par>
                              <p:par>
                                <p:cTn id="10" presetID="1" presetClass="mediacall" presetSubtype="0" fill="hold" nodeType="withEffect">
                                  <p:stCondLst>
                                    <p:cond delay="0"/>
                                  </p:stCondLst>
                                  <p:childTnLst>
                                    <p:cmd type="call" cmd="playFrom(0.0)">
                                      <p:cBhvr>
                                        <p:cTn id="11" dur="842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audio>
              <p:cMediaNode vol="80000">
                <p:cTn id="18"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3BA5A-41EC-98E1-2CDD-967102354AC4}"/>
              </a:ext>
            </a:extLst>
          </p:cNvPr>
          <p:cNvSpPr txBox="1"/>
          <p:nvPr/>
        </p:nvSpPr>
        <p:spPr>
          <a:xfrm>
            <a:off x="594602" y="1417759"/>
            <a:ext cx="10971586"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report models/shopping</a:t>
            </a:r>
            <a:endParaRPr lang="LID4096"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31F370B2-0A25-93AB-CE26-52995B133E6D}"/>
              </a:ext>
            </a:extLst>
          </p:cNvPr>
          <p:cNvSpPr txBox="1"/>
          <p:nvPr/>
        </p:nvSpPr>
        <p:spPr>
          <a:xfrm>
            <a:off x="594602" y="2116255"/>
            <a:ext cx="10971586" cy="2716128"/>
          </a:xfrm>
          <a:prstGeom prst="rect">
            <a:avLst/>
          </a:prstGeom>
          <a:solidFill>
            <a:schemeClr val="tx1">
              <a:lumMod val="85000"/>
              <a:lumOff val="15000"/>
            </a:schemeClr>
          </a:solidFill>
        </p:spPr>
        <p:txBody>
          <a:bodyPr wrap="square" anchor="t">
            <a:spAutoFit/>
          </a:bodyPr>
          <a:lstStyle/>
          <a:p>
            <a:r>
              <a:rPr lang="en-US" sz="1550" dirty="0">
                <a:solidFill>
                  <a:srgbClr val="22C978"/>
                </a:solidFill>
                <a:latin typeface="Consolas" panose="020B0609020204030204" pitchFamily="49" charset="0"/>
              </a:rPr>
              <a:t>  /\</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a:t>
            </a:r>
          </a:p>
          <a:p>
            <a:r>
              <a:rPr lang="en-US" sz="1550" b="0" dirty="0">
                <a:solidFill>
                  <a:srgbClr val="22C978"/>
                </a:solidFill>
                <a:effectLst/>
                <a:latin typeface="Consolas" panose="020B0609020204030204" pitchFamily="49" charset="0"/>
              </a:rPr>
              <a:t>{XXXX#####################################</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 </a:t>
            </a:r>
            <a:r>
              <a:rPr lang="en-US" sz="1550" b="0" dirty="0">
                <a:solidFill>
                  <a:schemeClr val="bg1"/>
                </a:solidFill>
                <a:effectLst/>
                <a:latin typeface="Consolas" panose="020B0609020204030204" pitchFamily="49" charset="0"/>
              </a:rPr>
              <a:t>/ _ \_______ _  _____ ___  ___  ___</a:t>
            </a:r>
          </a:p>
          <a:p>
            <a:r>
              <a:rPr lang="en-US" sz="1550" b="0" dirty="0">
                <a:solidFill>
                  <a:schemeClr val="bg1"/>
                </a:solidFill>
                <a:effectLst/>
                <a:latin typeface="Consolas" panose="020B0609020204030204" pitchFamily="49" charset="0"/>
              </a:rPr>
              <a:t>  </a:t>
            </a:r>
            <a:r>
              <a:rPr lang="en-US" sz="1550" dirty="0">
                <a:solidFill>
                  <a:srgbClr val="22C978"/>
                </a:solidFill>
                <a:latin typeface="Consolas" panose="020B0609020204030204" pitchFamily="49" charset="0"/>
              </a:rPr>
              <a:t>\/</a:t>
            </a:r>
            <a:r>
              <a:rPr lang="en-US" sz="1550" dirty="0">
                <a:solidFill>
                  <a:schemeClr val="bg1"/>
                </a:solidFill>
                <a:latin typeface="Consolas" panose="020B0609020204030204" pitchFamily="49" charset="0"/>
              </a:rPr>
              <a:t> </a:t>
            </a:r>
            <a:r>
              <a:rPr lang="en-US" sz="1550" b="0" dirty="0">
                <a:solidFill>
                  <a:schemeClr val="bg1"/>
                </a:solidFill>
                <a:effectLst/>
                <a:latin typeface="Consolas" panose="020B0609020204030204" pitchFamily="49" charset="0"/>
              </a:rPr>
              <a:t>/ ___/ __/ _ \ |/ / -_) _ \/ _ \/ _ \</a:t>
            </a:r>
          </a:p>
          <a:p>
            <a:r>
              <a:rPr lang="en-US" sz="1550" b="0" dirty="0">
                <a:solidFill>
                  <a:schemeClr val="bg1"/>
                </a:solidFill>
                <a:effectLst/>
                <a:latin typeface="Consolas" panose="020B0609020204030204" pitchFamily="49" charset="0"/>
              </a:rPr>
              <a:t>    /_/  /_/  \___/___/\__/_//_/\_, /\___/</a:t>
            </a:r>
          </a:p>
          <a:p>
            <a:r>
              <a:rPr lang="en-US" sz="1550" b="0" dirty="0">
                <a:solidFill>
                  <a:schemeClr val="bg1"/>
                </a:solidFill>
                <a:effectLst/>
                <a:latin typeface="Consolas" panose="020B0609020204030204" pitchFamily="49" charset="0"/>
              </a:rPr>
              <a:t>                               /___/</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SETUP</a:t>
            </a:r>
            <a:r>
              <a:rPr lang="en-US" sz="1550" b="0" dirty="0">
                <a:solidFill>
                  <a:srgbClr val="FFFFFF"/>
                </a:solidFill>
                <a:effectLst/>
                <a:latin typeface="Consolas" panose="020B0609020204030204" pitchFamily="49" charset="0"/>
              </a:rPr>
              <a:t>] INFO Input path: models/shopping</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REPORT</a:t>
            </a:r>
            <a:r>
              <a:rPr lang="en-US" sz="1550" b="0" dirty="0">
                <a:solidFill>
                  <a:srgbClr val="FFFFFF"/>
                </a:solidFill>
                <a:effectLst/>
                <a:latin typeface="Consolas" panose="020B0609020204030204" pitchFamily="49" charset="0"/>
              </a:rPr>
              <a:t>] INFO Generating report in models/shopping/products/reports</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REPORT</a:t>
            </a:r>
            <a:r>
              <a:rPr lang="en-US" sz="1550" b="0" dirty="0">
                <a:solidFill>
                  <a:srgbClr val="FFFFFF"/>
                </a:solidFill>
                <a:effectLst/>
                <a:latin typeface="Consolas" panose="020B0609020204030204" pitchFamily="49" charset="0"/>
              </a:rPr>
              <a:t>] INFO Test Log Report is ready at: models/shopping/products/reports/index.html</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REPORT</a:t>
            </a:r>
            <a:r>
              <a:rPr lang="en-US" sz="1550" b="0" dirty="0">
                <a:solidFill>
                  <a:srgbClr val="FFFFFF"/>
                </a:solidFill>
                <a:effectLst/>
                <a:latin typeface="Consolas" panose="020B0609020204030204" pitchFamily="49" charset="0"/>
              </a:rPr>
              <a:t>] INFO Done creating </a:t>
            </a:r>
            <a:r>
              <a:rPr lang="en-US" sz="1550" b="0" dirty="0" err="1">
                <a:solidFill>
                  <a:srgbClr val="FFFFFF"/>
                </a:solidFill>
                <a:effectLst/>
                <a:latin typeface="Consolas" panose="020B0609020204030204" pitchFamily="49" charset="0"/>
              </a:rPr>
              <a:t>TestLog</a:t>
            </a:r>
            <a:r>
              <a:rPr lang="en-US" sz="1550" b="0" dirty="0">
                <a:solidFill>
                  <a:srgbClr val="FFFFFF"/>
                </a:solidFill>
                <a:effectLst/>
                <a:latin typeface="Consolas" panose="020B0609020204030204" pitchFamily="49" charset="0"/>
              </a:rPr>
              <a:t> report</a:t>
            </a:r>
          </a:p>
        </p:txBody>
      </p:sp>
      <p:pic>
        <p:nvPicPr>
          <p:cNvPr id="10" name="Picture 9" descr="A machine with a smiling face&#10;&#10;Description automatically generated">
            <a:extLst>
              <a:ext uri="{FF2B5EF4-FFF2-40B4-BE49-F238E27FC236}">
                <a16:creationId xmlns:a16="http://schemas.microsoft.com/office/drawing/2014/main" id="{C3D11E89-4B80-1398-B04D-76A5CA173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0494" y="504546"/>
            <a:ext cx="2887900" cy="2969773"/>
          </a:xfrm>
          <a:prstGeom prst="rect">
            <a:avLst/>
          </a:prstGeom>
        </p:spPr>
      </p:pic>
      <p:pic>
        <p:nvPicPr>
          <p:cNvPr id="11" name="execution-00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35026033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3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00C8A8-CDF4-D43D-BC19-13EAF1D26FAD}"/>
              </a:ext>
            </a:extLst>
          </p:cNvPr>
          <p:cNvPicPr>
            <a:picLocks noChangeAspect="1"/>
          </p:cNvPicPr>
          <p:nvPr/>
        </p:nvPicPr>
        <p:blipFill>
          <a:blip r:embed="rId5"/>
          <a:stretch>
            <a:fillRect/>
          </a:stretch>
        </p:blipFill>
        <p:spPr>
          <a:xfrm>
            <a:off x="361949" y="975909"/>
            <a:ext cx="4601121" cy="1718654"/>
          </a:xfrm>
          <a:prstGeom prst="rect">
            <a:avLst/>
          </a:prstGeom>
        </p:spPr>
      </p:pic>
      <p:pic>
        <p:nvPicPr>
          <p:cNvPr id="18" name="Picture 17">
            <a:extLst>
              <a:ext uri="{FF2B5EF4-FFF2-40B4-BE49-F238E27FC236}">
                <a16:creationId xmlns:a16="http://schemas.microsoft.com/office/drawing/2014/main" id="{1B8BAF31-9028-0043-F5F9-B6DBCE289A4D}"/>
              </a:ext>
            </a:extLst>
          </p:cNvPr>
          <p:cNvPicPr>
            <a:picLocks noChangeAspect="1"/>
          </p:cNvPicPr>
          <p:nvPr/>
        </p:nvPicPr>
        <p:blipFill>
          <a:blip r:embed="rId6"/>
          <a:stretch>
            <a:fillRect/>
          </a:stretch>
        </p:blipFill>
        <p:spPr>
          <a:xfrm>
            <a:off x="1024712" y="3325986"/>
            <a:ext cx="4991100" cy="2114550"/>
          </a:xfrm>
          <a:prstGeom prst="rect">
            <a:avLst/>
          </a:prstGeom>
        </p:spPr>
      </p:pic>
      <p:pic>
        <p:nvPicPr>
          <p:cNvPr id="20" name="Picture 19">
            <a:extLst>
              <a:ext uri="{FF2B5EF4-FFF2-40B4-BE49-F238E27FC236}">
                <a16:creationId xmlns:a16="http://schemas.microsoft.com/office/drawing/2014/main" id="{098E357C-D21B-8938-130D-96C966C0075F}"/>
              </a:ext>
            </a:extLst>
          </p:cNvPr>
          <p:cNvPicPr>
            <a:picLocks noChangeAspect="1"/>
          </p:cNvPicPr>
          <p:nvPr/>
        </p:nvPicPr>
        <p:blipFill>
          <a:blip r:embed="rId7"/>
          <a:stretch>
            <a:fillRect/>
          </a:stretch>
        </p:blipFill>
        <p:spPr>
          <a:xfrm>
            <a:off x="6751809" y="275516"/>
            <a:ext cx="4092662" cy="32499159"/>
          </a:xfrm>
          <a:prstGeom prst="rect">
            <a:avLst/>
          </a:prstGeom>
        </p:spPr>
      </p:pic>
      <p:sp>
        <p:nvSpPr>
          <p:cNvPr id="21" name="Freeform: Shape 20">
            <a:extLst>
              <a:ext uri="{FF2B5EF4-FFF2-40B4-BE49-F238E27FC236}">
                <a16:creationId xmlns:a16="http://schemas.microsoft.com/office/drawing/2014/main" id="{82889B11-B2F6-33F4-1FF3-AB938DB4A713}"/>
              </a:ext>
            </a:extLst>
          </p:cNvPr>
          <p:cNvSpPr/>
          <p:nvPr/>
        </p:nvSpPr>
        <p:spPr>
          <a:xfrm>
            <a:off x="588873" y="2383020"/>
            <a:ext cx="445566" cy="940514"/>
          </a:xfrm>
          <a:custGeom>
            <a:avLst/>
            <a:gdLst>
              <a:gd name="connsiteX0" fmla="*/ 1142650 w 1142650"/>
              <a:gd name="connsiteY0" fmla="*/ 1429909 h 1429909"/>
              <a:gd name="connsiteX1" fmla="*/ 383893 w 1142650"/>
              <a:gd name="connsiteY1" fmla="*/ 807338 h 1429909"/>
              <a:gd name="connsiteX2" fmla="*/ 33697 w 1142650"/>
              <a:gd name="connsiteY2" fmla="*/ 68036 h 1429909"/>
              <a:gd name="connsiteX3" fmla="*/ 33697 w 1142650"/>
              <a:gd name="connsiteY3" fmla="*/ 77764 h 1429909"/>
              <a:gd name="connsiteX0" fmla="*/ 1168152 w 1168152"/>
              <a:gd name="connsiteY0" fmla="*/ 1757018 h 1757018"/>
              <a:gd name="connsiteX1" fmla="*/ 383893 w 1168152"/>
              <a:gd name="connsiteY1" fmla="*/ 807338 h 1757018"/>
              <a:gd name="connsiteX2" fmla="*/ 33697 w 1168152"/>
              <a:gd name="connsiteY2" fmla="*/ 68036 h 1757018"/>
              <a:gd name="connsiteX3" fmla="*/ 33697 w 1168152"/>
              <a:gd name="connsiteY3" fmla="*/ 77764 h 1757018"/>
            </a:gdLst>
            <a:ahLst/>
            <a:cxnLst>
              <a:cxn ang="0">
                <a:pos x="connsiteX0" y="connsiteY0"/>
              </a:cxn>
              <a:cxn ang="0">
                <a:pos x="connsiteX1" y="connsiteY1"/>
              </a:cxn>
              <a:cxn ang="0">
                <a:pos x="connsiteX2" y="connsiteY2"/>
              </a:cxn>
              <a:cxn ang="0">
                <a:pos x="connsiteX3" y="connsiteY3"/>
              </a:cxn>
            </a:cxnLst>
            <a:rect l="l" t="t" r="r" b="b"/>
            <a:pathLst>
              <a:path w="1168152" h="1757018">
                <a:moveTo>
                  <a:pt x="1168152" y="1757018"/>
                </a:moveTo>
                <a:cubicBezTo>
                  <a:pt x="881186" y="1559222"/>
                  <a:pt x="572969" y="1088835"/>
                  <a:pt x="383893" y="807338"/>
                </a:cubicBezTo>
                <a:cubicBezTo>
                  <a:pt x="194817" y="525841"/>
                  <a:pt x="33697" y="68036"/>
                  <a:pt x="33697" y="68036"/>
                </a:cubicBezTo>
                <a:cubicBezTo>
                  <a:pt x="-24669" y="-53560"/>
                  <a:pt x="4514" y="12102"/>
                  <a:pt x="33697" y="77764"/>
                </a:cubicBezTo>
              </a:path>
            </a:pathLst>
          </a:custGeom>
          <a:ln w="38100">
            <a:headEnd type="triangle" w="med" len="med"/>
            <a:tailEnd type="none" w="med" len="med"/>
          </a:ln>
          <a:effectLst>
            <a:glow rad="63500">
              <a:schemeClr val="accent4">
                <a:satMod val="175000"/>
                <a:alpha val="40000"/>
              </a:schemeClr>
            </a:glo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22" name="Freeform: Shape 21">
            <a:extLst>
              <a:ext uri="{FF2B5EF4-FFF2-40B4-BE49-F238E27FC236}">
                <a16:creationId xmlns:a16="http://schemas.microsoft.com/office/drawing/2014/main" id="{76A2BBC5-8E99-65CB-5F00-B4CE5799DCD6}"/>
              </a:ext>
            </a:extLst>
          </p:cNvPr>
          <p:cNvSpPr/>
          <p:nvPr/>
        </p:nvSpPr>
        <p:spPr>
          <a:xfrm>
            <a:off x="6064422" y="271518"/>
            <a:ext cx="676847" cy="4194428"/>
          </a:xfrm>
          <a:custGeom>
            <a:avLst/>
            <a:gdLst>
              <a:gd name="connsiteX0" fmla="*/ 1142650 w 1142650"/>
              <a:gd name="connsiteY0" fmla="*/ 1429909 h 1429909"/>
              <a:gd name="connsiteX1" fmla="*/ 383893 w 1142650"/>
              <a:gd name="connsiteY1" fmla="*/ 807338 h 1429909"/>
              <a:gd name="connsiteX2" fmla="*/ 33697 w 1142650"/>
              <a:gd name="connsiteY2" fmla="*/ 68036 h 1429909"/>
              <a:gd name="connsiteX3" fmla="*/ 33697 w 1142650"/>
              <a:gd name="connsiteY3" fmla="*/ 77764 h 1429909"/>
              <a:gd name="connsiteX0" fmla="*/ 2510195 w 2510195"/>
              <a:gd name="connsiteY0" fmla="*/ 1369513 h 1369513"/>
              <a:gd name="connsiteX1" fmla="*/ 1751438 w 2510195"/>
              <a:gd name="connsiteY1" fmla="*/ 746942 h 1369513"/>
              <a:gd name="connsiteX2" fmla="*/ 1401242 w 2510195"/>
              <a:gd name="connsiteY2" fmla="*/ 7640 h 1369513"/>
              <a:gd name="connsiteX3" fmla="*/ 459 w 2510195"/>
              <a:gd name="connsiteY3" fmla="*/ 1320875 h 1369513"/>
              <a:gd name="connsiteX0" fmla="*/ 2510240 w 2510240"/>
              <a:gd name="connsiteY0" fmla="*/ 622584 h 622584"/>
              <a:gd name="connsiteX1" fmla="*/ 1751483 w 2510240"/>
              <a:gd name="connsiteY1" fmla="*/ 13 h 622584"/>
              <a:gd name="connsiteX2" fmla="*/ 1274827 w 2510240"/>
              <a:gd name="connsiteY2" fmla="*/ 603128 h 622584"/>
              <a:gd name="connsiteX3" fmla="*/ 504 w 2510240"/>
              <a:gd name="connsiteY3" fmla="*/ 573946 h 622584"/>
              <a:gd name="connsiteX0" fmla="*/ 5613363 w 5613363"/>
              <a:gd name="connsiteY0" fmla="*/ 24882 h 1756405"/>
              <a:gd name="connsiteX1" fmla="*/ 1751483 w 5613363"/>
              <a:gd name="connsiteY1" fmla="*/ 1153290 h 1756405"/>
              <a:gd name="connsiteX2" fmla="*/ 1274827 w 5613363"/>
              <a:gd name="connsiteY2" fmla="*/ 1756405 h 1756405"/>
              <a:gd name="connsiteX3" fmla="*/ 504 w 5613363"/>
              <a:gd name="connsiteY3" fmla="*/ 1727223 h 1756405"/>
              <a:gd name="connsiteX0" fmla="*/ 5612859 w 5612859"/>
              <a:gd name="connsiteY0" fmla="*/ 24784 h 1727125"/>
              <a:gd name="connsiteX1" fmla="*/ 1750979 w 5612859"/>
              <a:gd name="connsiteY1" fmla="*/ 1153192 h 1727125"/>
              <a:gd name="connsiteX2" fmla="*/ 0 w 5612859"/>
              <a:gd name="connsiteY2" fmla="*/ 1727125 h 1727125"/>
              <a:gd name="connsiteX0" fmla="*/ 5612859 w 5612859"/>
              <a:gd name="connsiteY0" fmla="*/ 24399 h 1610008"/>
              <a:gd name="connsiteX1" fmla="*/ 1750979 w 5612859"/>
              <a:gd name="connsiteY1" fmla="*/ 1152807 h 1610008"/>
              <a:gd name="connsiteX2" fmla="*/ 0 w 5612859"/>
              <a:gd name="connsiteY2" fmla="*/ 1610008 h 1610008"/>
              <a:gd name="connsiteX0" fmla="*/ 6342050 w 6342050"/>
              <a:gd name="connsiteY0" fmla="*/ 871 h 43113160"/>
              <a:gd name="connsiteX1" fmla="*/ 1750979 w 6342050"/>
              <a:gd name="connsiteY1" fmla="*/ 40019884 h 43113160"/>
              <a:gd name="connsiteX2" fmla="*/ 0 w 6342050"/>
              <a:gd name="connsiteY2" fmla="*/ 40477085 h 43113160"/>
              <a:gd name="connsiteX0" fmla="*/ 6342050 w 6342050"/>
              <a:gd name="connsiteY0" fmla="*/ 0 h 43112289"/>
              <a:gd name="connsiteX1" fmla="*/ 5430556 w 6342050"/>
              <a:gd name="connsiteY1" fmla="*/ 6002214 h 43112289"/>
              <a:gd name="connsiteX2" fmla="*/ 1750979 w 6342050"/>
              <a:gd name="connsiteY2" fmla="*/ 40019013 h 43112289"/>
              <a:gd name="connsiteX3" fmla="*/ 0 w 6342050"/>
              <a:gd name="connsiteY3" fmla="*/ 40476214 h 43112289"/>
              <a:gd name="connsiteX0" fmla="*/ 6342050 w 6342050"/>
              <a:gd name="connsiteY0" fmla="*/ 161379 h 42982854"/>
              <a:gd name="connsiteX1" fmla="*/ 3425294 w 6342050"/>
              <a:gd name="connsiteY1" fmla="*/ 4091944 h 42982854"/>
              <a:gd name="connsiteX2" fmla="*/ 1750979 w 6342050"/>
              <a:gd name="connsiteY2" fmla="*/ 40180392 h 42982854"/>
              <a:gd name="connsiteX3" fmla="*/ 0 w 6342050"/>
              <a:gd name="connsiteY3" fmla="*/ 40637593 h 42982854"/>
              <a:gd name="connsiteX0" fmla="*/ 6342050 w 6342050"/>
              <a:gd name="connsiteY0" fmla="*/ 126859 h 42948334"/>
              <a:gd name="connsiteX1" fmla="*/ 3425294 w 6342050"/>
              <a:gd name="connsiteY1" fmla="*/ 4057424 h 42948334"/>
              <a:gd name="connsiteX2" fmla="*/ 1750979 w 6342050"/>
              <a:gd name="connsiteY2" fmla="*/ 40145872 h 42948334"/>
              <a:gd name="connsiteX3" fmla="*/ 0 w 6342050"/>
              <a:gd name="connsiteY3" fmla="*/ 40603073 h 42948334"/>
              <a:gd name="connsiteX0" fmla="*/ 6342050 w 6342050"/>
              <a:gd name="connsiteY0" fmla="*/ 126859 h 40603073"/>
              <a:gd name="connsiteX1" fmla="*/ 3425294 w 6342050"/>
              <a:gd name="connsiteY1" fmla="*/ 4057424 h 40603073"/>
              <a:gd name="connsiteX2" fmla="*/ 2480162 w 6342050"/>
              <a:gd name="connsiteY2" fmla="*/ 34590075 h 40603073"/>
              <a:gd name="connsiteX3" fmla="*/ 0 w 6342050"/>
              <a:gd name="connsiteY3" fmla="*/ 40603073 h 40603073"/>
            </a:gdLst>
            <a:ahLst/>
            <a:cxnLst>
              <a:cxn ang="0">
                <a:pos x="connsiteX0" y="connsiteY0"/>
              </a:cxn>
              <a:cxn ang="0">
                <a:pos x="connsiteX1" y="connsiteY1"/>
              </a:cxn>
              <a:cxn ang="0">
                <a:pos x="connsiteX2" y="connsiteY2"/>
              </a:cxn>
              <a:cxn ang="0">
                <a:pos x="connsiteX3" y="connsiteY3"/>
              </a:cxn>
            </a:cxnLst>
            <a:rect l="l" t="t" r="r" b="b"/>
            <a:pathLst>
              <a:path w="6342050" h="40603073">
                <a:moveTo>
                  <a:pt x="6342050" y="126859"/>
                </a:moveTo>
                <a:cubicBezTo>
                  <a:pt x="6190134" y="1127228"/>
                  <a:pt x="3370142" y="-2518247"/>
                  <a:pt x="3425294" y="4057424"/>
                </a:cubicBezTo>
                <a:cubicBezTo>
                  <a:pt x="2660116" y="10727259"/>
                  <a:pt x="3051044" y="28499134"/>
                  <a:pt x="2480162" y="34590075"/>
                </a:cubicBezTo>
                <a:cubicBezTo>
                  <a:pt x="1909280" y="40681017"/>
                  <a:pt x="364787" y="40483504"/>
                  <a:pt x="0" y="40603073"/>
                </a:cubicBezTo>
              </a:path>
            </a:pathLst>
          </a:custGeom>
          <a:ln w="38100">
            <a:headEnd type="triangle" w="med" len="med"/>
            <a:tailEnd type="none" w="med" len="med"/>
          </a:ln>
          <a:effectLst>
            <a:glow rad="63500">
              <a:schemeClr val="accent4">
                <a:satMod val="175000"/>
                <a:alpha val="40000"/>
              </a:schemeClr>
            </a:glo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29" name="Rectangle: Rounded Corners 28">
            <a:extLst>
              <a:ext uri="{FF2B5EF4-FFF2-40B4-BE49-F238E27FC236}">
                <a16:creationId xmlns:a16="http://schemas.microsoft.com/office/drawing/2014/main" id="{E150A932-412F-814B-49FF-006501D95180}"/>
              </a:ext>
            </a:extLst>
          </p:cNvPr>
          <p:cNvSpPr/>
          <p:nvPr/>
        </p:nvSpPr>
        <p:spPr>
          <a:xfrm>
            <a:off x="311286" y="2042809"/>
            <a:ext cx="4679004" cy="272374"/>
          </a:xfrm>
          <a:prstGeom prst="roundRect">
            <a:avLst/>
          </a:prstGeom>
          <a:noFill/>
          <a:ln>
            <a:solidFill>
              <a:srgbClr val="FEBA25"/>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 name="Rectangle: Rounded Corners 30">
            <a:extLst>
              <a:ext uri="{FF2B5EF4-FFF2-40B4-BE49-F238E27FC236}">
                <a16:creationId xmlns:a16="http://schemas.microsoft.com/office/drawing/2014/main" id="{307A4D9B-074D-B659-CF5C-D7E532DC11AA}"/>
              </a:ext>
            </a:extLst>
          </p:cNvPr>
          <p:cNvSpPr/>
          <p:nvPr/>
        </p:nvSpPr>
        <p:spPr>
          <a:xfrm>
            <a:off x="936350" y="4311807"/>
            <a:ext cx="5128072" cy="272374"/>
          </a:xfrm>
          <a:prstGeom prst="roundRect">
            <a:avLst/>
          </a:prstGeom>
          <a:noFill/>
          <a:ln>
            <a:solidFill>
              <a:srgbClr val="FEBA25"/>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 name="Rectangle: Rounded Corners 31">
            <a:extLst>
              <a:ext uri="{FF2B5EF4-FFF2-40B4-BE49-F238E27FC236}">
                <a16:creationId xmlns:a16="http://schemas.microsoft.com/office/drawing/2014/main" id="{FD64D145-9054-84C0-3561-575DD46183CA}"/>
              </a:ext>
            </a:extLst>
          </p:cNvPr>
          <p:cNvSpPr/>
          <p:nvPr/>
        </p:nvSpPr>
        <p:spPr>
          <a:xfrm>
            <a:off x="6909133" y="2580903"/>
            <a:ext cx="3995573" cy="1730904"/>
          </a:xfrm>
          <a:prstGeom prst="roundRect">
            <a:avLst>
              <a:gd name="adj" fmla="val 1493"/>
            </a:avLst>
          </a:prstGeom>
          <a:noFill/>
          <a:ln>
            <a:solidFill>
              <a:srgbClr val="FEBA25"/>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3" name="execution-01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52559082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92"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Flowchart: Alternate Process 630">
            <a:extLst>
              <a:ext uri="{FF2B5EF4-FFF2-40B4-BE49-F238E27FC236}">
                <a16:creationId xmlns:a16="http://schemas.microsoft.com/office/drawing/2014/main" id="{2C1F52E6-A619-07A3-4C72-ECD1E7CF5E26}"/>
              </a:ext>
            </a:extLst>
          </p:cNvPr>
          <p:cNvSpPr/>
          <p:nvPr/>
        </p:nvSpPr>
        <p:spPr>
          <a:xfrm>
            <a:off x="3822970" y="1050586"/>
            <a:ext cx="4348263" cy="4185563"/>
          </a:xfrm>
          <a:prstGeom prst="flowChartAlternateProcess">
            <a:avLst/>
          </a:prstGeom>
          <a:gradFill>
            <a:gsLst>
              <a:gs pos="0">
                <a:schemeClr val="tx2">
                  <a:lumMod val="50000"/>
                </a:schemeClr>
              </a:gs>
              <a:gs pos="74000">
                <a:schemeClr val="accent5">
                  <a:lumMod val="50000"/>
                </a:schemeClr>
              </a:gs>
              <a:gs pos="100000">
                <a:schemeClr val="accent1">
                  <a:lumMod val="45000"/>
                  <a:lumOff val="55000"/>
                </a:schemeClr>
              </a:gs>
              <a:gs pos="100000">
                <a:schemeClr val="accent1">
                  <a:lumMod val="30000"/>
                  <a:lumOff val="70000"/>
                </a:schemeClr>
              </a:gs>
            </a:gsLst>
            <a:lin ang="5400000" scaled="1"/>
          </a:gradFill>
          <a:ln>
            <a:noFill/>
          </a:ln>
          <a:effectLst>
            <a:glow rad="63500">
              <a:schemeClr val="accent3">
                <a:satMod val="175000"/>
                <a:alpha val="40000"/>
              </a:schemeClr>
            </a:glo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LID4096"/>
          </a:p>
        </p:txBody>
      </p:sp>
      <p:grpSp>
        <p:nvGrpSpPr>
          <p:cNvPr id="2" name="Graphic 4">
            <a:extLst>
              <a:ext uri="{FF2B5EF4-FFF2-40B4-BE49-F238E27FC236}">
                <a16:creationId xmlns:a16="http://schemas.microsoft.com/office/drawing/2014/main" id="{0893BD6A-0FEF-963E-D583-FA2C1D1E2FCF}"/>
              </a:ext>
            </a:extLst>
          </p:cNvPr>
          <p:cNvGrpSpPr/>
          <p:nvPr/>
        </p:nvGrpSpPr>
        <p:grpSpPr>
          <a:xfrm>
            <a:off x="3946681" y="1250986"/>
            <a:ext cx="1656858" cy="3179140"/>
            <a:chOff x="9091859" y="1847074"/>
            <a:chExt cx="1656858" cy="3179140"/>
          </a:xfrm>
          <a:noFill/>
          <a:effectLst>
            <a:glow rad="63500">
              <a:schemeClr val="accent3">
                <a:satMod val="175000"/>
                <a:alpha val="40000"/>
              </a:schemeClr>
            </a:glow>
          </a:effectLst>
        </p:grpSpPr>
        <p:sp>
          <p:nvSpPr>
            <p:cNvPr id="3" name="Freeform: Shape 2">
              <a:extLst>
                <a:ext uri="{FF2B5EF4-FFF2-40B4-BE49-F238E27FC236}">
                  <a16:creationId xmlns:a16="http://schemas.microsoft.com/office/drawing/2014/main" id="{210527C9-9A96-783E-54FB-53C4419E8C61}"/>
                </a:ext>
              </a:extLst>
            </p:cNvPr>
            <p:cNvSpPr/>
            <p:nvPr/>
          </p:nvSpPr>
          <p:spPr>
            <a:xfrm>
              <a:off x="10094693" y="1867331"/>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4" name="Freeform: Shape 3">
              <a:extLst>
                <a:ext uri="{FF2B5EF4-FFF2-40B4-BE49-F238E27FC236}">
                  <a16:creationId xmlns:a16="http://schemas.microsoft.com/office/drawing/2014/main" id="{77AC4A49-B1FF-9778-894D-D8F5D44EBA1E}"/>
                </a:ext>
              </a:extLst>
            </p:cNvPr>
            <p:cNvSpPr/>
            <p:nvPr/>
          </p:nvSpPr>
          <p:spPr>
            <a:xfrm>
              <a:off x="10192797" y="1847074"/>
              <a:ext cx="3633" cy="20109"/>
            </a:xfrm>
            <a:custGeom>
              <a:avLst/>
              <a:gdLst>
                <a:gd name="connsiteX0" fmla="*/ 4 w 3633"/>
                <a:gd name="connsiteY0" fmla="*/ 1784 h 20109"/>
                <a:gd name="connsiteX1" fmla="*/ 4 w 3633"/>
                <a:gd name="connsiteY1" fmla="*/ 21894 h 20109"/>
              </a:gdLst>
              <a:ahLst/>
              <a:cxnLst>
                <a:cxn ang="0">
                  <a:pos x="connsiteX0" y="connsiteY0"/>
                </a:cxn>
                <a:cxn ang="0">
                  <a:pos x="connsiteX1" y="connsiteY1"/>
                </a:cxn>
              </a:cxnLst>
              <a:rect l="l" t="t" r="r" b="b"/>
              <a:pathLst>
                <a:path w="3633" h="20109">
                  <a:moveTo>
                    <a:pt x="4" y="1784"/>
                  </a:moveTo>
                  <a:cubicBezTo>
                    <a:pt x="4" y="8604"/>
                    <a:pt x="4" y="15479"/>
                    <a:pt x="4" y="21894"/>
                  </a:cubicBezTo>
                </a:path>
              </a:pathLst>
            </a:custGeom>
            <a:grpFill/>
            <a:ln w="9525" cap="flat">
              <a:solidFill>
                <a:srgbClr val="FFFF00"/>
              </a:solidFill>
              <a:prstDash val="solid"/>
              <a:miter/>
            </a:ln>
          </p:spPr>
          <p:txBody>
            <a:bodyPr rtlCol="0" anchor="ctr"/>
            <a:lstStyle/>
            <a:p>
              <a:endParaRPr lang="LID4096" sz="200"/>
            </a:p>
          </p:txBody>
        </p:sp>
        <p:sp>
          <p:nvSpPr>
            <p:cNvPr id="5" name="Freeform: Shape 4">
              <a:extLst>
                <a:ext uri="{FF2B5EF4-FFF2-40B4-BE49-F238E27FC236}">
                  <a16:creationId xmlns:a16="http://schemas.microsoft.com/office/drawing/2014/main" id="{E356B097-4FCD-71C2-00F9-D10AC2CC0384}"/>
                </a:ext>
              </a:extLst>
            </p:cNvPr>
            <p:cNvSpPr/>
            <p:nvPr/>
          </p:nvSpPr>
          <p:spPr>
            <a:xfrm>
              <a:off x="9365096"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6" name="Freeform: Shape 5">
              <a:extLst>
                <a:ext uri="{FF2B5EF4-FFF2-40B4-BE49-F238E27FC236}">
                  <a16:creationId xmlns:a16="http://schemas.microsoft.com/office/drawing/2014/main" id="{8C95BE05-1506-508A-9A29-13AFED40333E}"/>
                </a:ext>
              </a:extLst>
            </p:cNvPr>
            <p:cNvSpPr/>
            <p:nvPr/>
          </p:nvSpPr>
          <p:spPr>
            <a:xfrm>
              <a:off x="9273533"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 name="Freeform: Shape 6">
              <a:extLst>
                <a:ext uri="{FF2B5EF4-FFF2-40B4-BE49-F238E27FC236}">
                  <a16:creationId xmlns:a16="http://schemas.microsoft.com/office/drawing/2014/main" id="{136637BC-E0F9-4E85-CD4F-D6F8D433B89B}"/>
                </a:ext>
              </a:extLst>
            </p:cNvPr>
            <p:cNvSpPr/>
            <p:nvPr/>
          </p:nvSpPr>
          <p:spPr>
            <a:xfrm>
              <a:off x="9371636"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8" name="Freeform: Shape 7">
              <a:extLst>
                <a:ext uri="{FF2B5EF4-FFF2-40B4-BE49-F238E27FC236}">
                  <a16:creationId xmlns:a16="http://schemas.microsoft.com/office/drawing/2014/main" id="{828CABDC-2510-7F6B-C3FC-8E00012E45D4}"/>
                </a:ext>
              </a:extLst>
            </p:cNvPr>
            <p:cNvSpPr/>
            <p:nvPr/>
          </p:nvSpPr>
          <p:spPr>
            <a:xfrm>
              <a:off x="9365096"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9" name="Graphic 4">
              <a:extLst>
                <a:ext uri="{FF2B5EF4-FFF2-40B4-BE49-F238E27FC236}">
                  <a16:creationId xmlns:a16="http://schemas.microsoft.com/office/drawing/2014/main" id="{075B00CF-E198-6941-3C6D-EB351B30EBA8}"/>
                </a:ext>
              </a:extLst>
            </p:cNvPr>
            <p:cNvGrpSpPr/>
            <p:nvPr/>
          </p:nvGrpSpPr>
          <p:grpSpPr>
            <a:xfrm>
              <a:off x="9358919" y="3637308"/>
              <a:ext cx="25434" cy="19626"/>
              <a:chOff x="9358919" y="3637308"/>
              <a:chExt cx="25434" cy="19626"/>
            </a:xfrm>
            <a:grpFill/>
          </p:grpSpPr>
          <p:sp>
            <p:nvSpPr>
              <p:cNvPr id="316" name="Freeform: Shape 315">
                <a:extLst>
                  <a:ext uri="{FF2B5EF4-FFF2-40B4-BE49-F238E27FC236}">
                    <a16:creationId xmlns:a16="http://schemas.microsoft.com/office/drawing/2014/main" id="{00125985-8F97-FF9D-F8AB-8FB8360151E5}"/>
                  </a:ext>
                </a:extLst>
              </p:cNvPr>
              <p:cNvSpPr/>
              <p:nvPr/>
            </p:nvSpPr>
            <p:spPr>
              <a:xfrm>
                <a:off x="9371636"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FFFF00"/>
                </a:solidFill>
                <a:prstDash val="solid"/>
                <a:miter/>
              </a:ln>
            </p:spPr>
            <p:txBody>
              <a:bodyPr rtlCol="0" anchor="ctr"/>
              <a:lstStyle/>
              <a:p>
                <a:endParaRPr lang="LID4096" sz="200"/>
              </a:p>
            </p:txBody>
          </p:sp>
          <p:sp>
            <p:nvSpPr>
              <p:cNvPr id="317" name="Freeform: Shape 316">
                <a:extLst>
                  <a:ext uri="{FF2B5EF4-FFF2-40B4-BE49-F238E27FC236}">
                    <a16:creationId xmlns:a16="http://schemas.microsoft.com/office/drawing/2014/main" id="{E03FF445-960C-6E33-4B87-C256D36F8D80}"/>
                  </a:ext>
                </a:extLst>
              </p:cNvPr>
              <p:cNvSpPr/>
              <p:nvPr/>
            </p:nvSpPr>
            <p:spPr>
              <a:xfrm>
                <a:off x="9358919"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0" name="Freeform: Shape 9">
              <a:extLst>
                <a:ext uri="{FF2B5EF4-FFF2-40B4-BE49-F238E27FC236}">
                  <a16:creationId xmlns:a16="http://schemas.microsoft.com/office/drawing/2014/main" id="{4A29CDB5-FB53-FD49-F3F2-BF1AA8B2D636}"/>
                </a:ext>
              </a:extLst>
            </p:cNvPr>
            <p:cNvSpPr/>
            <p:nvPr/>
          </p:nvSpPr>
          <p:spPr>
            <a:xfrm>
              <a:off x="9273533"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1" name="Freeform: Shape 10">
              <a:extLst>
                <a:ext uri="{FF2B5EF4-FFF2-40B4-BE49-F238E27FC236}">
                  <a16:creationId xmlns:a16="http://schemas.microsoft.com/office/drawing/2014/main" id="{94927BEC-645A-FB8E-512C-475E8F696188}"/>
                </a:ext>
              </a:extLst>
            </p:cNvPr>
            <p:cNvSpPr/>
            <p:nvPr/>
          </p:nvSpPr>
          <p:spPr>
            <a:xfrm>
              <a:off x="9371636"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2" name="Freeform: Shape 11">
              <a:extLst>
                <a:ext uri="{FF2B5EF4-FFF2-40B4-BE49-F238E27FC236}">
                  <a16:creationId xmlns:a16="http://schemas.microsoft.com/office/drawing/2014/main" id="{92118C41-53E4-7167-5806-CBFC61FCEC9E}"/>
                </a:ext>
              </a:extLst>
            </p:cNvPr>
            <p:cNvSpPr/>
            <p:nvPr/>
          </p:nvSpPr>
          <p:spPr>
            <a:xfrm>
              <a:off x="10186257" y="195396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3" name="Graphic 4">
              <a:extLst>
                <a:ext uri="{FF2B5EF4-FFF2-40B4-BE49-F238E27FC236}">
                  <a16:creationId xmlns:a16="http://schemas.microsoft.com/office/drawing/2014/main" id="{8AD8CC19-67EA-DB0F-034A-85B4466D8BA6}"/>
                </a:ext>
              </a:extLst>
            </p:cNvPr>
            <p:cNvGrpSpPr/>
            <p:nvPr/>
          </p:nvGrpSpPr>
          <p:grpSpPr>
            <a:xfrm>
              <a:off x="10180080" y="1934184"/>
              <a:ext cx="25434" cy="19630"/>
              <a:chOff x="10180080" y="1934184"/>
              <a:chExt cx="25434" cy="19630"/>
            </a:xfrm>
            <a:grpFill/>
          </p:grpSpPr>
          <p:sp>
            <p:nvSpPr>
              <p:cNvPr id="314" name="Freeform: Shape 313">
                <a:extLst>
                  <a:ext uri="{FF2B5EF4-FFF2-40B4-BE49-F238E27FC236}">
                    <a16:creationId xmlns:a16="http://schemas.microsoft.com/office/drawing/2014/main" id="{F1DF75A3-BD18-4513-F8A7-ABF41576D1FB}"/>
                  </a:ext>
                </a:extLst>
              </p:cNvPr>
              <p:cNvSpPr/>
              <p:nvPr/>
            </p:nvSpPr>
            <p:spPr>
              <a:xfrm>
                <a:off x="10192797" y="193418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15" name="Freeform: Shape 314">
                <a:extLst>
                  <a:ext uri="{FF2B5EF4-FFF2-40B4-BE49-F238E27FC236}">
                    <a16:creationId xmlns:a16="http://schemas.microsoft.com/office/drawing/2014/main" id="{D80B34A4-DAFC-D813-4FA8-9C929B79A739}"/>
                  </a:ext>
                </a:extLst>
              </p:cNvPr>
              <p:cNvSpPr/>
              <p:nvPr/>
            </p:nvSpPr>
            <p:spPr>
              <a:xfrm>
                <a:off x="10180080" y="193538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5" name="Freeform: Shape 14">
              <a:extLst>
                <a:ext uri="{FF2B5EF4-FFF2-40B4-BE49-F238E27FC236}">
                  <a16:creationId xmlns:a16="http://schemas.microsoft.com/office/drawing/2014/main" id="{DC49174F-DBF2-6911-FD1E-A2DC1EEC56A2}"/>
                </a:ext>
              </a:extLst>
            </p:cNvPr>
            <p:cNvSpPr/>
            <p:nvPr/>
          </p:nvSpPr>
          <p:spPr>
            <a:xfrm>
              <a:off x="9640510" y="1980872"/>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16" name="Freeform: Shape 15">
              <a:extLst>
                <a:ext uri="{FF2B5EF4-FFF2-40B4-BE49-F238E27FC236}">
                  <a16:creationId xmlns:a16="http://schemas.microsoft.com/office/drawing/2014/main" id="{96DF6ECC-1C75-CA21-1927-E812FDA1EE2E}"/>
                </a:ext>
              </a:extLst>
            </p:cNvPr>
            <p:cNvSpPr/>
            <p:nvPr/>
          </p:nvSpPr>
          <p:spPr>
            <a:xfrm>
              <a:off x="10059089" y="1958680"/>
              <a:ext cx="126971" cy="26449"/>
            </a:xfrm>
            <a:custGeom>
              <a:avLst/>
              <a:gdLst>
                <a:gd name="connsiteX0" fmla="*/ 126975 w 126971"/>
                <a:gd name="connsiteY0" fmla="*/ 1784 h 26449"/>
                <a:gd name="connsiteX1" fmla="*/ 4 w 126971"/>
                <a:gd name="connsiteY1" fmla="*/ 28234 h 26449"/>
              </a:gdLst>
              <a:ahLst/>
              <a:cxnLst>
                <a:cxn ang="0">
                  <a:pos x="connsiteX0" y="connsiteY0"/>
                </a:cxn>
                <a:cxn ang="0">
                  <a:pos x="connsiteX1" y="connsiteY1"/>
                </a:cxn>
              </a:cxnLst>
              <a:rect l="l" t="t" r="r" b="b"/>
              <a:pathLst>
                <a:path w="126971" h="26449">
                  <a:moveTo>
                    <a:pt x="126975" y="1784"/>
                  </a:moveTo>
                  <a:cubicBezTo>
                    <a:pt x="108452" y="5636"/>
                    <a:pt x="54499" y="16880"/>
                    <a:pt x="4" y="28234"/>
                  </a:cubicBezTo>
                </a:path>
              </a:pathLst>
            </a:custGeom>
            <a:grpFill/>
            <a:ln w="9525" cap="flat">
              <a:solidFill>
                <a:srgbClr val="FFFF00"/>
              </a:solidFill>
              <a:prstDash val="solid"/>
              <a:miter/>
            </a:ln>
          </p:spPr>
          <p:txBody>
            <a:bodyPr rtlCol="0" anchor="ctr"/>
            <a:lstStyle/>
            <a:p>
              <a:endParaRPr lang="LID4096" sz="200"/>
            </a:p>
          </p:txBody>
        </p:sp>
        <p:sp>
          <p:nvSpPr>
            <p:cNvPr id="17" name="Freeform: Shape 16">
              <a:extLst>
                <a:ext uri="{FF2B5EF4-FFF2-40B4-BE49-F238E27FC236}">
                  <a16:creationId xmlns:a16="http://schemas.microsoft.com/office/drawing/2014/main" id="{10C3D04F-B6AA-F133-1105-B05C2BCFE1AF}"/>
                </a:ext>
              </a:extLst>
            </p:cNvPr>
            <p:cNvSpPr/>
            <p:nvPr/>
          </p:nvSpPr>
          <p:spPr>
            <a:xfrm>
              <a:off x="10266876" y="1980872"/>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19" name="Freeform: Shape 18">
              <a:extLst>
                <a:ext uri="{FF2B5EF4-FFF2-40B4-BE49-F238E27FC236}">
                  <a16:creationId xmlns:a16="http://schemas.microsoft.com/office/drawing/2014/main" id="{BFDDF393-94A1-AA33-6980-2D14B07E8A61}"/>
                </a:ext>
              </a:extLst>
            </p:cNvPr>
            <p:cNvSpPr/>
            <p:nvPr/>
          </p:nvSpPr>
          <p:spPr>
            <a:xfrm>
              <a:off x="10199624" y="1958680"/>
              <a:ext cx="141853" cy="29159"/>
            </a:xfrm>
            <a:custGeom>
              <a:avLst/>
              <a:gdLst>
                <a:gd name="connsiteX0" fmla="*/ 4 w 141853"/>
                <a:gd name="connsiteY0" fmla="*/ 1784 h 29159"/>
                <a:gd name="connsiteX1" fmla="*/ 141858 w 141853"/>
                <a:gd name="connsiteY1" fmla="*/ 30944 h 29159"/>
              </a:gdLst>
              <a:ahLst/>
              <a:cxnLst>
                <a:cxn ang="0">
                  <a:pos x="connsiteX0" y="connsiteY0"/>
                </a:cxn>
                <a:cxn ang="0">
                  <a:pos x="connsiteX1" y="connsiteY1"/>
                </a:cxn>
              </a:cxnLst>
              <a:rect l="l" t="t" r="r" b="b"/>
              <a:pathLst>
                <a:path w="141853" h="29159">
                  <a:moveTo>
                    <a:pt x="4" y="1784"/>
                  </a:moveTo>
                  <a:cubicBezTo>
                    <a:pt x="20268" y="5950"/>
                    <a:pt x="82385" y="18723"/>
                    <a:pt x="141858" y="30944"/>
                  </a:cubicBezTo>
                </a:path>
              </a:pathLst>
            </a:custGeom>
            <a:grpFill/>
            <a:ln w="9525" cap="flat">
              <a:solidFill>
                <a:srgbClr val="FFFF00"/>
              </a:solidFill>
              <a:prstDash val="solid"/>
              <a:miter/>
            </a:ln>
          </p:spPr>
          <p:txBody>
            <a:bodyPr rtlCol="0" anchor="ctr"/>
            <a:lstStyle/>
            <a:p>
              <a:endParaRPr lang="LID4096" sz="200"/>
            </a:p>
          </p:txBody>
        </p:sp>
        <p:sp>
          <p:nvSpPr>
            <p:cNvPr id="23" name="Freeform: Shape 22">
              <a:extLst>
                <a:ext uri="{FF2B5EF4-FFF2-40B4-BE49-F238E27FC236}">
                  <a16:creationId xmlns:a16="http://schemas.microsoft.com/office/drawing/2014/main" id="{59B4E1F9-410F-ED42-A48E-7B5981850697}"/>
                </a:ext>
              </a:extLst>
            </p:cNvPr>
            <p:cNvSpPr/>
            <p:nvPr/>
          </p:nvSpPr>
          <p:spPr>
            <a:xfrm>
              <a:off x="9913747"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4" name="Freeform: Shape 23">
              <a:extLst>
                <a:ext uri="{FF2B5EF4-FFF2-40B4-BE49-F238E27FC236}">
                  <a16:creationId xmlns:a16="http://schemas.microsoft.com/office/drawing/2014/main" id="{214BE0ED-766D-840F-32D6-F2C1CB8AA2D5}"/>
                </a:ext>
              </a:extLst>
            </p:cNvPr>
            <p:cNvSpPr/>
            <p:nvPr/>
          </p:nvSpPr>
          <p:spPr>
            <a:xfrm>
              <a:off x="9822184"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5" name="Freeform: Shape 24">
              <a:extLst>
                <a:ext uri="{FF2B5EF4-FFF2-40B4-BE49-F238E27FC236}">
                  <a16:creationId xmlns:a16="http://schemas.microsoft.com/office/drawing/2014/main" id="{97184D4F-A90D-7668-2E93-8CCF24044932}"/>
                </a:ext>
              </a:extLst>
            </p:cNvPr>
            <p:cNvSpPr/>
            <p:nvPr/>
          </p:nvSpPr>
          <p:spPr>
            <a:xfrm>
              <a:off x="9920288"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26" name="Freeform: Shape 25">
              <a:extLst>
                <a:ext uri="{FF2B5EF4-FFF2-40B4-BE49-F238E27FC236}">
                  <a16:creationId xmlns:a16="http://schemas.microsoft.com/office/drawing/2014/main" id="{726BB2D1-730A-C775-704D-0DE97E4AF091}"/>
                </a:ext>
              </a:extLst>
            </p:cNvPr>
            <p:cNvSpPr/>
            <p:nvPr/>
          </p:nvSpPr>
          <p:spPr>
            <a:xfrm>
              <a:off x="9913747"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7" name="Graphic 4">
              <a:extLst>
                <a:ext uri="{FF2B5EF4-FFF2-40B4-BE49-F238E27FC236}">
                  <a16:creationId xmlns:a16="http://schemas.microsoft.com/office/drawing/2014/main" id="{EBC9F015-A731-9FF2-8879-569FC78CB613}"/>
                </a:ext>
              </a:extLst>
            </p:cNvPr>
            <p:cNvGrpSpPr/>
            <p:nvPr/>
          </p:nvGrpSpPr>
          <p:grpSpPr>
            <a:xfrm>
              <a:off x="9907570" y="2161267"/>
              <a:ext cx="25434" cy="19629"/>
              <a:chOff x="9907570" y="2161267"/>
              <a:chExt cx="25434" cy="19629"/>
            </a:xfrm>
            <a:grpFill/>
          </p:grpSpPr>
          <p:sp>
            <p:nvSpPr>
              <p:cNvPr id="312" name="Freeform: Shape 311">
                <a:extLst>
                  <a:ext uri="{FF2B5EF4-FFF2-40B4-BE49-F238E27FC236}">
                    <a16:creationId xmlns:a16="http://schemas.microsoft.com/office/drawing/2014/main" id="{564727C2-AAAB-368A-9579-03D5CC2315CB}"/>
                  </a:ext>
                </a:extLst>
              </p:cNvPr>
              <p:cNvSpPr/>
              <p:nvPr/>
            </p:nvSpPr>
            <p:spPr>
              <a:xfrm>
                <a:off x="9920288"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13" name="Freeform: Shape 312">
                <a:extLst>
                  <a:ext uri="{FF2B5EF4-FFF2-40B4-BE49-F238E27FC236}">
                    <a16:creationId xmlns:a16="http://schemas.microsoft.com/office/drawing/2014/main" id="{8F7D64C5-3115-C7B3-739B-8862A7FF748A}"/>
                  </a:ext>
                </a:extLst>
              </p:cNvPr>
              <p:cNvSpPr/>
              <p:nvPr/>
            </p:nvSpPr>
            <p:spPr>
              <a:xfrm>
                <a:off x="9907570"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8" name="Freeform: Shape 27">
              <a:extLst>
                <a:ext uri="{FF2B5EF4-FFF2-40B4-BE49-F238E27FC236}">
                  <a16:creationId xmlns:a16="http://schemas.microsoft.com/office/drawing/2014/main" id="{D26B38AE-D799-972E-FF18-8843A326167A}"/>
                </a:ext>
              </a:extLst>
            </p:cNvPr>
            <p:cNvSpPr/>
            <p:nvPr/>
          </p:nvSpPr>
          <p:spPr>
            <a:xfrm>
              <a:off x="9822184"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9" name="Freeform: Shape 28">
              <a:extLst>
                <a:ext uri="{FF2B5EF4-FFF2-40B4-BE49-F238E27FC236}">
                  <a16:creationId xmlns:a16="http://schemas.microsoft.com/office/drawing/2014/main" id="{E673FE1F-10AA-18CE-6853-042A2CAE2BEC}"/>
                </a:ext>
              </a:extLst>
            </p:cNvPr>
            <p:cNvSpPr/>
            <p:nvPr/>
          </p:nvSpPr>
          <p:spPr>
            <a:xfrm>
              <a:off x="9920288"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30" name="Freeform: Shape 29">
              <a:extLst>
                <a:ext uri="{FF2B5EF4-FFF2-40B4-BE49-F238E27FC236}">
                  <a16:creationId xmlns:a16="http://schemas.microsoft.com/office/drawing/2014/main" id="{250D6253-45FC-E657-ED5E-678406CFF7C1}"/>
                </a:ext>
              </a:extLst>
            </p:cNvPr>
            <p:cNvSpPr/>
            <p:nvPr/>
          </p:nvSpPr>
          <p:spPr>
            <a:xfrm>
              <a:off x="9372363"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31" name="Freeform: Shape 30">
              <a:extLst>
                <a:ext uri="{FF2B5EF4-FFF2-40B4-BE49-F238E27FC236}">
                  <a16:creationId xmlns:a16="http://schemas.microsoft.com/office/drawing/2014/main" id="{3B55B373-677A-2AE6-E0F7-3B96E9066F39}"/>
                </a:ext>
              </a:extLst>
            </p:cNvPr>
            <p:cNvSpPr/>
            <p:nvPr/>
          </p:nvSpPr>
          <p:spPr>
            <a:xfrm>
              <a:off x="9198136" y="3911076"/>
              <a:ext cx="383334" cy="66355"/>
            </a:xfrm>
            <a:custGeom>
              <a:avLst/>
              <a:gdLst>
                <a:gd name="connsiteX0" fmla="*/ 383339 w 383334"/>
                <a:gd name="connsiteY0" fmla="*/ 34962 h 66355"/>
                <a:gd name="connsiteX1" fmla="*/ 191671 w 383334"/>
                <a:gd name="connsiteY1" fmla="*/ 68139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39"/>
                    <a:pt x="191671" y="68139"/>
                  </a:cubicBezTo>
                  <a:cubicBezTo>
                    <a:pt x="85816" y="68139"/>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32" name="Freeform: Shape 31">
              <a:extLst>
                <a:ext uri="{FF2B5EF4-FFF2-40B4-BE49-F238E27FC236}">
                  <a16:creationId xmlns:a16="http://schemas.microsoft.com/office/drawing/2014/main" id="{4B4A33BD-0B7C-FF1E-435E-12AB56FEADD1}"/>
                </a:ext>
              </a:extLst>
            </p:cNvPr>
            <p:cNvSpPr/>
            <p:nvPr/>
          </p:nvSpPr>
          <p:spPr>
            <a:xfrm>
              <a:off x="9379618" y="3891208"/>
              <a:ext cx="3754" cy="19550"/>
            </a:xfrm>
            <a:custGeom>
              <a:avLst/>
              <a:gdLst>
                <a:gd name="connsiteX0" fmla="*/ 4 w 3754"/>
                <a:gd name="connsiteY0" fmla="*/ 1784 h 19550"/>
                <a:gd name="connsiteX1" fmla="*/ 3758 w 3754"/>
                <a:gd name="connsiteY1" fmla="*/ 21335 h 19550"/>
              </a:gdLst>
              <a:ahLst/>
              <a:cxnLst>
                <a:cxn ang="0">
                  <a:pos x="connsiteX0" y="connsiteY0"/>
                </a:cxn>
                <a:cxn ang="0">
                  <a:pos x="connsiteX1" y="connsiteY1"/>
                </a:cxn>
              </a:cxnLst>
              <a:rect l="l" t="t" r="r" b="b"/>
              <a:pathLst>
                <a:path w="3754" h="19550">
                  <a:moveTo>
                    <a:pt x="4" y="1784"/>
                  </a:moveTo>
                  <a:cubicBezTo>
                    <a:pt x="819" y="6027"/>
                    <a:pt x="2236" y="13406"/>
                    <a:pt x="3758" y="21335"/>
                  </a:cubicBezTo>
                </a:path>
              </a:pathLst>
            </a:custGeom>
            <a:grpFill/>
            <a:ln w="9525" cap="flat">
              <a:solidFill>
                <a:srgbClr val="FFFF00"/>
              </a:solidFill>
              <a:prstDash val="solid"/>
              <a:miter/>
            </a:ln>
          </p:spPr>
          <p:txBody>
            <a:bodyPr rtlCol="0" anchor="ctr"/>
            <a:lstStyle/>
            <a:p>
              <a:endParaRPr lang="LID4096" sz="200"/>
            </a:p>
          </p:txBody>
        </p:sp>
        <p:sp>
          <p:nvSpPr>
            <p:cNvPr id="33" name="Freeform: Shape 32">
              <a:extLst>
                <a:ext uri="{FF2B5EF4-FFF2-40B4-BE49-F238E27FC236}">
                  <a16:creationId xmlns:a16="http://schemas.microsoft.com/office/drawing/2014/main" id="{E5F153D5-2C4F-85D7-B11A-3EE9AD138E34}"/>
                </a:ext>
              </a:extLst>
            </p:cNvPr>
            <p:cNvSpPr/>
            <p:nvPr/>
          </p:nvSpPr>
          <p:spPr>
            <a:xfrm>
              <a:off x="9644871" y="399770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34" name="Graphic 4">
              <a:extLst>
                <a:ext uri="{FF2B5EF4-FFF2-40B4-BE49-F238E27FC236}">
                  <a16:creationId xmlns:a16="http://schemas.microsoft.com/office/drawing/2014/main" id="{F6EBAB59-3ACE-E446-EF45-F58E78F76A9F}"/>
                </a:ext>
              </a:extLst>
            </p:cNvPr>
            <p:cNvGrpSpPr/>
            <p:nvPr/>
          </p:nvGrpSpPr>
          <p:grpSpPr>
            <a:xfrm>
              <a:off x="9509889" y="3970313"/>
              <a:ext cx="135466" cy="29397"/>
              <a:chOff x="9509889" y="3970313"/>
              <a:chExt cx="135466" cy="29397"/>
            </a:xfrm>
            <a:grpFill/>
          </p:grpSpPr>
          <p:sp>
            <p:nvSpPr>
              <p:cNvPr id="310" name="Freeform: Shape 309">
                <a:extLst>
                  <a:ext uri="{FF2B5EF4-FFF2-40B4-BE49-F238E27FC236}">
                    <a16:creationId xmlns:a16="http://schemas.microsoft.com/office/drawing/2014/main" id="{0BEDDD15-9E1B-5694-F2E6-7DABE1963DAE}"/>
                  </a:ext>
                </a:extLst>
              </p:cNvPr>
              <p:cNvSpPr/>
              <p:nvPr/>
            </p:nvSpPr>
            <p:spPr>
              <a:xfrm>
                <a:off x="9509889" y="3970313"/>
                <a:ext cx="101358" cy="21994"/>
              </a:xfrm>
              <a:custGeom>
                <a:avLst/>
                <a:gdLst>
                  <a:gd name="connsiteX0" fmla="*/ 4 w 101358"/>
                  <a:gd name="connsiteY0" fmla="*/ 1784 h 21994"/>
                  <a:gd name="connsiteX1" fmla="*/ 101363 w 101358"/>
                  <a:gd name="connsiteY1" fmla="*/ 23779 h 21994"/>
                </a:gdLst>
                <a:ahLst/>
                <a:cxnLst>
                  <a:cxn ang="0">
                    <a:pos x="connsiteX0" y="connsiteY0"/>
                  </a:cxn>
                  <a:cxn ang="0">
                    <a:pos x="connsiteX1" y="connsiteY1"/>
                  </a:cxn>
                </a:cxnLst>
                <a:rect l="l" t="t" r="r" b="b"/>
                <a:pathLst>
                  <a:path w="101358" h="21994">
                    <a:moveTo>
                      <a:pt x="4" y="1784"/>
                    </a:moveTo>
                    <a:cubicBezTo>
                      <a:pt x="36488" y="9701"/>
                      <a:pt x="74094" y="17862"/>
                      <a:pt x="101363" y="23779"/>
                    </a:cubicBezTo>
                  </a:path>
                </a:pathLst>
              </a:custGeom>
              <a:grpFill/>
              <a:ln w="9525" cap="flat">
                <a:solidFill>
                  <a:srgbClr val="FFFF00"/>
                </a:solidFill>
                <a:prstDash val="solid"/>
                <a:miter/>
              </a:ln>
            </p:spPr>
            <p:txBody>
              <a:bodyPr rtlCol="0" anchor="ctr"/>
              <a:lstStyle/>
              <a:p>
                <a:endParaRPr lang="LID4096" sz="200"/>
              </a:p>
            </p:txBody>
          </p:sp>
          <p:sp>
            <p:nvSpPr>
              <p:cNvPr id="311" name="Freeform: Shape 310">
                <a:extLst>
                  <a:ext uri="{FF2B5EF4-FFF2-40B4-BE49-F238E27FC236}">
                    <a16:creationId xmlns:a16="http://schemas.microsoft.com/office/drawing/2014/main" id="{5D7865B9-845C-E9B9-856E-0813DE1EFC38}"/>
                  </a:ext>
                </a:extLst>
              </p:cNvPr>
              <p:cNvSpPr/>
              <p:nvPr/>
            </p:nvSpPr>
            <p:spPr>
              <a:xfrm>
                <a:off x="9606945" y="3986529"/>
                <a:ext cx="38409" cy="13180"/>
              </a:xfrm>
              <a:custGeom>
                <a:avLst/>
                <a:gdLst>
                  <a:gd name="connsiteX0" fmla="*/ 10007 w 38409"/>
                  <a:gd name="connsiteY0" fmla="*/ 1784 h 13180"/>
                  <a:gd name="connsiteX1" fmla="*/ 38413 w 38409"/>
                  <a:gd name="connsiteY1" fmla="*/ 14965 h 13180"/>
                  <a:gd name="connsiteX2" fmla="*/ 4 w 38409"/>
                  <a:gd name="connsiteY2" fmla="*/ 13647 h 13180"/>
                  <a:gd name="connsiteX3" fmla="*/ 10007 w 38409"/>
                  <a:gd name="connsiteY3" fmla="*/ 1784 h 13180"/>
                </a:gdLst>
                <a:ahLst/>
                <a:cxnLst>
                  <a:cxn ang="0">
                    <a:pos x="connsiteX0" y="connsiteY0"/>
                  </a:cxn>
                  <a:cxn ang="0">
                    <a:pos x="connsiteX1" y="connsiteY1"/>
                  </a:cxn>
                  <a:cxn ang="0">
                    <a:pos x="connsiteX2" y="connsiteY2"/>
                  </a:cxn>
                  <a:cxn ang="0">
                    <a:pos x="connsiteX3" y="connsiteY3"/>
                  </a:cxn>
                </a:cxnLst>
                <a:rect l="l" t="t" r="r" b="b"/>
                <a:pathLst>
                  <a:path w="38409" h="13180">
                    <a:moveTo>
                      <a:pt x="10007" y="1784"/>
                    </a:moveTo>
                    <a:lnTo>
                      <a:pt x="38413" y="14965"/>
                    </a:lnTo>
                    <a:lnTo>
                      <a:pt x="4" y="13647"/>
                    </a:lnTo>
                    <a:lnTo>
                      <a:pt x="10007" y="1784"/>
                    </a:lnTo>
                    <a:close/>
                  </a:path>
                </a:pathLst>
              </a:custGeom>
              <a:grpFill/>
              <a:ln w="9525" cap="flat">
                <a:solidFill>
                  <a:srgbClr val="FFFF00"/>
                </a:solidFill>
                <a:prstDash val="solid"/>
                <a:miter/>
              </a:ln>
            </p:spPr>
            <p:txBody>
              <a:bodyPr rtlCol="0" anchor="ctr"/>
              <a:lstStyle/>
              <a:p>
                <a:endParaRPr lang="LID4096" sz="200"/>
              </a:p>
            </p:txBody>
          </p:sp>
        </p:grpSp>
        <p:sp>
          <p:nvSpPr>
            <p:cNvPr id="35" name="Freeform: Shape 34">
              <a:extLst>
                <a:ext uri="{FF2B5EF4-FFF2-40B4-BE49-F238E27FC236}">
                  <a16:creationId xmlns:a16="http://schemas.microsoft.com/office/drawing/2014/main" id="{4B28FB46-E7DE-FC5C-CE7F-1B290EAA878A}"/>
                </a:ext>
              </a:extLst>
            </p:cNvPr>
            <p:cNvSpPr/>
            <p:nvPr/>
          </p:nvSpPr>
          <p:spPr>
            <a:xfrm>
              <a:off x="9394810" y="4024617"/>
              <a:ext cx="513203" cy="66355"/>
            </a:xfrm>
            <a:custGeom>
              <a:avLst/>
              <a:gdLst>
                <a:gd name="connsiteX0" fmla="*/ 513208 w 513203"/>
                <a:gd name="connsiteY0" fmla="*/ 34962 h 66355"/>
                <a:gd name="connsiteX1" fmla="*/ 256606 w 513203"/>
                <a:gd name="connsiteY1" fmla="*/ 68139 h 66355"/>
                <a:gd name="connsiteX2" fmla="*/ 4 w 513203"/>
                <a:gd name="connsiteY2" fmla="*/ 34962 h 66355"/>
                <a:gd name="connsiteX3" fmla="*/ 256606 w 513203"/>
                <a:gd name="connsiteY3" fmla="*/ 1784 h 66355"/>
                <a:gd name="connsiteX4" fmla="*/ 513208 w 51320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03" h="66355">
                  <a:moveTo>
                    <a:pt x="513208" y="34962"/>
                  </a:moveTo>
                  <a:cubicBezTo>
                    <a:pt x="513208" y="53285"/>
                    <a:pt x="398323" y="68139"/>
                    <a:pt x="256606" y="68139"/>
                  </a:cubicBezTo>
                  <a:cubicBezTo>
                    <a:pt x="114889" y="68139"/>
                    <a:pt x="4" y="53285"/>
                    <a:pt x="4" y="34962"/>
                  </a:cubicBezTo>
                  <a:cubicBezTo>
                    <a:pt x="4" y="16638"/>
                    <a:pt x="114889" y="1784"/>
                    <a:pt x="256606" y="1784"/>
                  </a:cubicBezTo>
                  <a:cubicBezTo>
                    <a:pt x="398323" y="1784"/>
                    <a:pt x="513208" y="16638"/>
                    <a:pt x="513208" y="34962"/>
                  </a:cubicBezTo>
                  <a:close/>
                </a:path>
              </a:pathLst>
            </a:custGeom>
            <a:grpFill/>
            <a:ln w="9525" cap="flat">
              <a:solidFill>
                <a:srgbClr val="FFFF00"/>
              </a:solidFill>
              <a:prstDash val="solid"/>
              <a:miter/>
            </a:ln>
          </p:spPr>
          <p:txBody>
            <a:bodyPr rtlCol="0" anchor="ctr"/>
            <a:lstStyle/>
            <a:p>
              <a:endParaRPr lang="LID4096" sz="200"/>
            </a:p>
          </p:txBody>
        </p:sp>
        <p:sp>
          <p:nvSpPr>
            <p:cNvPr id="36" name="Freeform: Shape 35">
              <a:extLst>
                <a:ext uri="{FF2B5EF4-FFF2-40B4-BE49-F238E27FC236}">
                  <a16:creationId xmlns:a16="http://schemas.microsoft.com/office/drawing/2014/main" id="{40A6878C-6957-4624-E069-38DC9E691D70}"/>
                </a:ext>
              </a:extLst>
            </p:cNvPr>
            <p:cNvSpPr/>
            <p:nvPr/>
          </p:nvSpPr>
          <p:spPr>
            <a:xfrm>
              <a:off x="9651412" y="4004749"/>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37" name="Freeform: Shape 36">
              <a:extLst>
                <a:ext uri="{FF2B5EF4-FFF2-40B4-BE49-F238E27FC236}">
                  <a16:creationId xmlns:a16="http://schemas.microsoft.com/office/drawing/2014/main" id="{78B404BB-D368-3282-EC08-C8DCE85B4685}"/>
                </a:ext>
              </a:extLst>
            </p:cNvPr>
            <p:cNvSpPr/>
            <p:nvPr/>
          </p:nvSpPr>
          <p:spPr>
            <a:xfrm>
              <a:off x="9913747"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38" name="Freeform: Shape 37">
              <a:extLst>
                <a:ext uri="{FF2B5EF4-FFF2-40B4-BE49-F238E27FC236}">
                  <a16:creationId xmlns:a16="http://schemas.microsoft.com/office/drawing/2014/main" id="{FD248076-E611-DD50-15B9-CE74D356822C}"/>
                </a:ext>
              </a:extLst>
            </p:cNvPr>
            <p:cNvSpPr/>
            <p:nvPr/>
          </p:nvSpPr>
          <p:spPr>
            <a:xfrm>
              <a:off x="9091859"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39" name="Freeform: Shape 38">
              <a:extLst>
                <a:ext uri="{FF2B5EF4-FFF2-40B4-BE49-F238E27FC236}">
                  <a16:creationId xmlns:a16="http://schemas.microsoft.com/office/drawing/2014/main" id="{03E5AF8A-B52B-3023-DEE8-952B875463C3}"/>
                </a:ext>
              </a:extLst>
            </p:cNvPr>
            <p:cNvSpPr/>
            <p:nvPr/>
          </p:nvSpPr>
          <p:spPr>
            <a:xfrm>
              <a:off x="9579989" y="2639246"/>
              <a:ext cx="332948" cy="33749"/>
            </a:xfrm>
            <a:custGeom>
              <a:avLst/>
              <a:gdLst>
                <a:gd name="connsiteX0" fmla="*/ 332952 w 332948"/>
                <a:gd name="connsiteY0" fmla="*/ 1784 h 33749"/>
                <a:gd name="connsiteX1" fmla="*/ 104128 w 332948"/>
                <a:gd name="connsiteY1" fmla="*/ 24658 h 33749"/>
                <a:gd name="connsiteX2" fmla="*/ 4 w 332948"/>
                <a:gd name="connsiteY2" fmla="*/ 35533 h 33749"/>
              </a:gdLst>
              <a:ahLst/>
              <a:cxnLst>
                <a:cxn ang="0">
                  <a:pos x="connsiteX0" y="connsiteY0"/>
                </a:cxn>
                <a:cxn ang="0">
                  <a:pos x="connsiteX1" y="connsiteY1"/>
                </a:cxn>
                <a:cxn ang="0">
                  <a:pos x="connsiteX2" y="connsiteY2"/>
                </a:cxn>
              </a:cxnLst>
              <a:rect l="l" t="t" r="r" b="b"/>
              <a:pathLst>
                <a:path w="332948" h="33749">
                  <a:moveTo>
                    <a:pt x="332952" y="1784"/>
                  </a:moveTo>
                  <a:cubicBezTo>
                    <a:pt x="303892" y="4623"/>
                    <a:pt x="194227" y="15369"/>
                    <a:pt x="104128" y="24658"/>
                  </a:cubicBezTo>
                  <a:cubicBezTo>
                    <a:pt x="70453" y="28124"/>
                    <a:pt x="34762" y="31865"/>
                    <a:pt x="4" y="35533"/>
                  </a:cubicBezTo>
                </a:path>
              </a:pathLst>
            </a:custGeom>
            <a:grpFill/>
            <a:ln w="9525" cap="flat">
              <a:solidFill>
                <a:srgbClr val="FFFF00"/>
              </a:solidFill>
              <a:prstDash val="solid"/>
              <a:miter/>
            </a:ln>
          </p:spPr>
          <p:txBody>
            <a:bodyPr rtlCol="0" anchor="ctr"/>
            <a:lstStyle/>
            <a:p>
              <a:endParaRPr lang="LID4096" sz="200"/>
            </a:p>
          </p:txBody>
        </p:sp>
        <p:sp>
          <p:nvSpPr>
            <p:cNvPr id="40" name="Freeform: Shape 39">
              <a:extLst>
                <a:ext uri="{FF2B5EF4-FFF2-40B4-BE49-F238E27FC236}">
                  <a16:creationId xmlns:a16="http://schemas.microsoft.com/office/drawing/2014/main" id="{81622A2A-0EDA-C812-C9F3-38FB1CF4A066}"/>
                </a:ext>
              </a:extLst>
            </p:cNvPr>
            <p:cNvSpPr/>
            <p:nvPr/>
          </p:nvSpPr>
          <p:spPr>
            <a:xfrm>
              <a:off x="9718224" y="2662121"/>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41" name="Freeform: Shape 40">
              <a:extLst>
                <a:ext uri="{FF2B5EF4-FFF2-40B4-BE49-F238E27FC236}">
                  <a16:creationId xmlns:a16="http://schemas.microsoft.com/office/drawing/2014/main" id="{A02C0E3B-B249-1AD1-2491-0467C8CFC8CE}"/>
                </a:ext>
              </a:extLst>
            </p:cNvPr>
            <p:cNvSpPr/>
            <p:nvPr/>
          </p:nvSpPr>
          <p:spPr>
            <a:xfrm>
              <a:off x="9920288"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42" name="Freeform: Shape 41">
              <a:extLst>
                <a:ext uri="{FF2B5EF4-FFF2-40B4-BE49-F238E27FC236}">
                  <a16:creationId xmlns:a16="http://schemas.microsoft.com/office/drawing/2014/main" id="{6FBC4F55-1720-9091-D51C-95F796944387}"/>
                </a:ext>
              </a:extLst>
            </p:cNvPr>
            <p:cNvSpPr/>
            <p:nvPr/>
          </p:nvSpPr>
          <p:spPr>
            <a:xfrm>
              <a:off x="936509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43" name="Graphic 4">
              <a:extLst>
                <a:ext uri="{FF2B5EF4-FFF2-40B4-BE49-F238E27FC236}">
                  <a16:creationId xmlns:a16="http://schemas.microsoft.com/office/drawing/2014/main" id="{8F9994BB-35EB-1F7C-33DC-2BD321217842}"/>
                </a:ext>
              </a:extLst>
            </p:cNvPr>
            <p:cNvGrpSpPr/>
            <p:nvPr/>
          </p:nvGrpSpPr>
          <p:grpSpPr>
            <a:xfrm>
              <a:off x="9358919" y="2728974"/>
              <a:ext cx="25434" cy="19629"/>
              <a:chOff x="9358919" y="2728974"/>
              <a:chExt cx="25434" cy="19629"/>
            </a:xfrm>
            <a:grpFill/>
          </p:grpSpPr>
          <p:sp>
            <p:nvSpPr>
              <p:cNvPr id="308" name="Freeform: Shape 307">
                <a:extLst>
                  <a:ext uri="{FF2B5EF4-FFF2-40B4-BE49-F238E27FC236}">
                    <a16:creationId xmlns:a16="http://schemas.microsoft.com/office/drawing/2014/main" id="{D7B6151A-EE36-C221-9D40-827165559DF4}"/>
                  </a:ext>
                </a:extLst>
              </p:cNvPr>
              <p:cNvSpPr/>
              <p:nvPr/>
            </p:nvSpPr>
            <p:spPr>
              <a:xfrm>
                <a:off x="9371636"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09" name="Freeform: Shape 308">
                <a:extLst>
                  <a:ext uri="{FF2B5EF4-FFF2-40B4-BE49-F238E27FC236}">
                    <a16:creationId xmlns:a16="http://schemas.microsoft.com/office/drawing/2014/main" id="{F604E4FC-5C83-9FA8-9D5C-9D4E6FB1C3F6}"/>
                  </a:ext>
                </a:extLst>
              </p:cNvPr>
              <p:cNvSpPr/>
              <p:nvPr/>
            </p:nvSpPr>
            <p:spPr>
              <a:xfrm>
                <a:off x="9358919"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44" name="Freeform: Shape 43">
              <a:extLst>
                <a:ext uri="{FF2B5EF4-FFF2-40B4-BE49-F238E27FC236}">
                  <a16:creationId xmlns:a16="http://schemas.microsoft.com/office/drawing/2014/main" id="{06A6B764-3D32-9964-72D3-BC9F011C6ACD}"/>
                </a:ext>
              </a:extLst>
            </p:cNvPr>
            <p:cNvSpPr/>
            <p:nvPr/>
          </p:nvSpPr>
          <p:spPr>
            <a:xfrm>
              <a:off x="927353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45" name="Freeform: Shape 44">
              <a:extLst>
                <a:ext uri="{FF2B5EF4-FFF2-40B4-BE49-F238E27FC236}">
                  <a16:creationId xmlns:a16="http://schemas.microsoft.com/office/drawing/2014/main" id="{6310B057-81A3-E051-D899-6F1C183AAAF8}"/>
                </a:ext>
              </a:extLst>
            </p:cNvPr>
            <p:cNvSpPr/>
            <p:nvPr/>
          </p:nvSpPr>
          <p:spPr>
            <a:xfrm>
              <a:off x="937163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46" name="Freeform: Shape 45">
              <a:extLst>
                <a:ext uri="{FF2B5EF4-FFF2-40B4-BE49-F238E27FC236}">
                  <a16:creationId xmlns:a16="http://schemas.microsoft.com/office/drawing/2014/main" id="{82F058BE-AAE2-103A-1DDC-D05B336CC8F5}"/>
                </a:ext>
              </a:extLst>
            </p:cNvPr>
            <p:cNvSpPr/>
            <p:nvPr/>
          </p:nvSpPr>
          <p:spPr>
            <a:xfrm>
              <a:off x="9913747"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47" name="Graphic 4">
              <a:extLst>
                <a:ext uri="{FF2B5EF4-FFF2-40B4-BE49-F238E27FC236}">
                  <a16:creationId xmlns:a16="http://schemas.microsoft.com/office/drawing/2014/main" id="{A68B8693-15BC-88FA-7E02-D43F88372F3B}"/>
                </a:ext>
              </a:extLst>
            </p:cNvPr>
            <p:cNvGrpSpPr/>
            <p:nvPr/>
          </p:nvGrpSpPr>
          <p:grpSpPr>
            <a:xfrm>
              <a:off x="9907570" y="2728974"/>
              <a:ext cx="25434" cy="19629"/>
              <a:chOff x="9907570" y="2728974"/>
              <a:chExt cx="25434" cy="19629"/>
            </a:xfrm>
            <a:grpFill/>
          </p:grpSpPr>
          <p:sp>
            <p:nvSpPr>
              <p:cNvPr id="306" name="Freeform: Shape 305">
                <a:extLst>
                  <a:ext uri="{FF2B5EF4-FFF2-40B4-BE49-F238E27FC236}">
                    <a16:creationId xmlns:a16="http://schemas.microsoft.com/office/drawing/2014/main" id="{6E2F9932-5036-E967-023D-C09B04ECEF05}"/>
                  </a:ext>
                </a:extLst>
              </p:cNvPr>
              <p:cNvSpPr/>
              <p:nvPr/>
            </p:nvSpPr>
            <p:spPr>
              <a:xfrm>
                <a:off x="9920288"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07" name="Freeform: Shape 306">
                <a:extLst>
                  <a:ext uri="{FF2B5EF4-FFF2-40B4-BE49-F238E27FC236}">
                    <a16:creationId xmlns:a16="http://schemas.microsoft.com/office/drawing/2014/main" id="{C16FD2FC-DD21-B346-2046-9F78DFFE0AFB}"/>
                  </a:ext>
                </a:extLst>
              </p:cNvPr>
              <p:cNvSpPr/>
              <p:nvPr/>
            </p:nvSpPr>
            <p:spPr>
              <a:xfrm>
                <a:off x="9907570"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48" name="Freeform: Shape 47">
              <a:extLst>
                <a:ext uri="{FF2B5EF4-FFF2-40B4-BE49-F238E27FC236}">
                  <a16:creationId xmlns:a16="http://schemas.microsoft.com/office/drawing/2014/main" id="{14C97986-E69D-A2D3-BE2D-86F2B12D9907}"/>
                </a:ext>
              </a:extLst>
            </p:cNvPr>
            <p:cNvSpPr/>
            <p:nvPr/>
          </p:nvSpPr>
          <p:spPr>
            <a:xfrm>
              <a:off x="9822184"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49" name="Freeform: Shape 48">
              <a:extLst>
                <a:ext uri="{FF2B5EF4-FFF2-40B4-BE49-F238E27FC236}">
                  <a16:creationId xmlns:a16="http://schemas.microsoft.com/office/drawing/2014/main" id="{322E6B69-B8E7-87B3-7FB7-D9B6B021BCAE}"/>
                </a:ext>
              </a:extLst>
            </p:cNvPr>
            <p:cNvSpPr/>
            <p:nvPr/>
          </p:nvSpPr>
          <p:spPr>
            <a:xfrm>
              <a:off x="9920288"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50" name="Freeform: Shape 49">
              <a:extLst>
                <a:ext uri="{FF2B5EF4-FFF2-40B4-BE49-F238E27FC236}">
                  <a16:creationId xmlns:a16="http://schemas.microsoft.com/office/drawing/2014/main" id="{AF0E8873-3044-DD15-B7D7-CBF674779E5B}"/>
                </a:ext>
              </a:extLst>
            </p:cNvPr>
            <p:cNvSpPr/>
            <p:nvPr/>
          </p:nvSpPr>
          <p:spPr>
            <a:xfrm>
              <a:off x="9910114"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51" name="Freeform: Shape 50">
              <a:extLst>
                <a:ext uri="{FF2B5EF4-FFF2-40B4-BE49-F238E27FC236}">
                  <a16:creationId xmlns:a16="http://schemas.microsoft.com/office/drawing/2014/main" id="{DD1ADE4E-C2F7-6942-DC03-ED52CC4EED17}"/>
                </a:ext>
              </a:extLst>
            </p:cNvPr>
            <p:cNvSpPr/>
            <p:nvPr/>
          </p:nvSpPr>
          <p:spPr>
            <a:xfrm>
              <a:off x="9818551"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52" name="Freeform: Shape 51">
              <a:extLst>
                <a:ext uri="{FF2B5EF4-FFF2-40B4-BE49-F238E27FC236}">
                  <a16:creationId xmlns:a16="http://schemas.microsoft.com/office/drawing/2014/main" id="{7DFBF4E1-EF9C-6D2D-B10B-F0A207D86577}"/>
                </a:ext>
              </a:extLst>
            </p:cNvPr>
            <p:cNvSpPr/>
            <p:nvPr/>
          </p:nvSpPr>
          <p:spPr>
            <a:xfrm>
              <a:off x="9916654"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53" name="Freeform: Shape 52">
              <a:extLst>
                <a:ext uri="{FF2B5EF4-FFF2-40B4-BE49-F238E27FC236}">
                  <a16:creationId xmlns:a16="http://schemas.microsoft.com/office/drawing/2014/main" id="{FF69A5A1-8756-58C8-3FF4-481FE94EC697}"/>
                </a:ext>
              </a:extLst>
            </p:cNvPr>
            <p:cNvSpPr/>
            <p:nvPr/>
          </p:nvSpPr>
          <p:spPr>
            <a:xfrm>
              <a:off x="9910114"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54" name="Graphic 4">
              <a:extLst>
                <a:ext uri="{FF2B5EF4-FFF2-40B4-BE49-F238E27FC236}">
                  <a16:creationId xmlns:a16="http://schemas.microsoft.com/office/drawing/2014/main" id="{71B56D60-27D6-261E-6F73-EC59B4382C19}"/>
                </a:ext>
              </a:extLst>
            </p:cNvPr>
            <p:cNvGrpSpPr/>
            <p:nvPr/>
          </p:nvGrpSpPr>
          <p:grpSpPr>
            <a:xfrm>
              <a:off x="9903937" y="3523767"/>
              <a:ext cx="25434" cy="19626"/>
              <a:chOff x="9903937" y="3523767"/>
              <a:chExt cx="25434" cy="19626"/>
            </a:xfrm>
            <a:grpFill/>
          </p:grpSpPr>
          <p:sp>
            <p:nvSpPr>
              <p:cNvPr id="304" name="Freeform: Shape 303">
                <a:extLst>
                  <a:ext uri="{FF2B5EF4-FFF2-40B4-BE49-F238E27FC236}">
                    <a16:creationId xmlns:a16="http://schemas.microsoft.com/office/drawing/2014/main" id="{74EAB94C-0866-9494-32B9-50C160637F5E}"/>
                  </a:ext>
                </a:extLst>
              </p:cNvPr>
              <p:cNvSpPr/>
              <p:nvPr/>
            </p:nvSpPr>
            <p:spPr>
              <a:xfrm>
                <a:off x="9916654"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305" name="Freeform: Shape 304">
                <a:extLst>
                  <a:ext uri="{FF2B5EF4-FFF2-40B4-BE49-F238E27FC236}">
                    <a16:creationId xmlns:a16="http://schemas.microsoft.com/office/drawing/2014/main" id="{128BC120-C2AB-00DA-6D52-A6916675D5CE}"/>
                  </a:ext>
                </a:extLst>
              </p:cNvPr>
              <p:cNvSpPr/>
              <p:nvPr/>
            </p:nvSpPr>
            <p:spPr>
              <a:xfrm>
                <a:off x="9903937"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55" name="Freeform: Shape 54">
              <a:extLst>
                <a:ext uri="{FF2B5EF4-FFF2-40B4-BE49-F238E27FC236}">
                  <a16:creationId xmlns:a16="http://schemas.microsoft.com/office/drawing/2014/main" id="{75364ED1-E29B-37D7-CC9F-9D591A7C9360}"/>
                </a:ext>
              </a:extLst>
            </p:cNvPr>
            <p:cNvSpPr/>
            <p:nvPr/>
          </p:nvSpPr>
          <p:spPr>
            <a:xfrm>
              <a:off x="9818551"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56" name="Freeform: Shape 55">
              <a:extLst>
                <a:ext uri="{FF2B5EF4-FFF2-40B4-BE49-F238E27FC236}">
                  <a16:creationId xmlns:a16="http://schemas.microsoft.com/office/drawing/2014/main" id="{053BE05C-549B-D188-62C0-4AB2973A5D93}"/>
                </a:ext>
              </a:extLst>
            </p:cNvPr>
            <p:cNvSpPr/>
            <p:nvPr/>
          </p:nvSpPr>
          <p:spPr>
            <a:xfrm>
              <a:off x="9916654"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57" name="Freeform: Shape 56">
              <a:extLst>
                <a:ext uri="{FF2B5EF4-FFF2-40B4-BE49-F238E27FC236}">
                  <a16:creationId xmlns:a16="http://schemas.microsoft.com/office/drawing/2014/main" id="{64BD26E8-3720-87BF-3540-166AC523DD6F}"/>
                </a:ext>
              </a:extLst>
            </p:cNvPr>
            <p:cNvSpPr/>
            <p:nvPr/>
          </p:nvSpPr>
          <p:spPr>
            <a:xfrm>
              <a:off x="10462399"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58" name="Freeform: Shape 57">
              <a:extLst>
                <a:ext uri="{FF2B5EF4-FFF2-40B4-BE49-F238E27FC236}">
                  <a16:creationId xmlns:a16="http://schemas.microsoft.com/office/drawing/2014/main" id="{388D04D0-5C87-535F-6975-2AE4D93B6C99}"/>
                </a:ext>
              </a:extLst>
            </p:cNvPr>
            <p:cNvSpPr/>
            <p:nvPr/>
          </p:nvSpPr>
          <p:spPr>
            <a:xfrm>
              <a:off x="10370836"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59" name="Freeform: Shape 58">
              <a:extLst>
                <a:ext uri="{FF2B5EF4-FFF2-40B4-BE49-F238E27FC236}">
                  <a16:creationId xmlns:a16="http://schemas.microsoft.com/office/drawing/2014/main" id="{8D36214F-8F9D-33DB-AA92-54B3C3A66BEB}"/>
                </a:ext>
              </a:extLst>
            </p:cNvPr>
            <p:cNvSpPr/>
            <p:nvPr/>
          </p:nvSpPr>
          <p:spPr>
            <a:xfrm>
              <a:off x="10468939"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0" name="Freeform: Shape 59">
              <a:extLst>
                <a:ext uri="{FF2B5EF4-FFF2-40B4-BE49-F238E27FC236}">
                  <a16:creationId xmlns:a16="http://schemas.microsoft.com/office/drawing/2014/main" id="{946AE6F2-D0DD-EEC5-C7FF-FA2B399F83D0}"/>
                </a:ext>
              </a:extLst>
            </p:cNvPr>
            <p:cNvSpPr/>
            <p:nvPr/>
          </p:nvSpPr>
          <p:spPr>
            <a:xfrm>
              <a:off x="10462399"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1" name="Graphic 4">
              <a:extLst>
                <a:ext uri="{FF2B5EF4-FFF2-40B4-BE49-F238E27FC236}">
                  <a16:creationId xmlns:a16="http://schemas.microsoft.com/office/drawing/2014/main" id="{968479AC-2367-D05D-EF7A-E4135B15154E}"/>
                </a:ext>
              </a:extLst>
            </p:cNvPr>
            <p:cNvGrpSpPr/>
            <p:nvPr/>
          </p:nvGrpSpPr>
          <p:grpSpPr>
            <a:xfrm>
              <a:off x="10456222" y="2501891"/>
              <a:ext cx="25434" cy="19630"/>
              <a:chOff x="10456222" y="2501891"/>
              <a:chExt cx="25434" cy="19630"/>
            </a:xfrm>
            <a:grpFill/>
          </p:grpSpPr>
          <p:sp>
            <p:nvSpPr>
              <p:cNvPr id="302" name="Freeform: Shape 301">
                <a:extLst>
                  <a:ext uri="{FF2B5EF4-FFF2-40B4-BE49-F238E27FC236}">
                    <a16:creationId xmlns:a16="http://schemas.microsoft.com/office/drawing/2014/main" id="{B5390BC1-5B15-E519-2927-872BFE3C06BC}"/>
                  </a:ext>
                </a:extLst>
              </p:cNvPr>
              <p:cNvSpPr/>
              <p:nvPr/>
            </p:nvSpPr>
            <p:spPr>
              <a:xfrm>
                <a:off x="10468939"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03" name="Freeform: Shape 302">
                <a:extLst>
                  <a:ext uri="{FF2B5EF4-FFF2-40B4-BE49-F238E27FC236}">
                    <a16:creationId xmlns:a16="http://schemas.microsoft.com/office/drawing/2014/main" id="{6B74CF8B-D1AA-05AA-2D61-BC68A268CE53}"/>
                  </a:ext>
                </a:extLst>
              </p:cNvPr>
              <p:cNvSpPr/>
              <p:nvPr/>
            </p:nvSpPr>
            <p:spPr>
              <a:xfrm>
                <a:off x="10456222"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2" name="Freeform: Shape 61">
              <a:extLst>
                <a:ext uri="{FF2B5EF4-FFF2-40B4-BE49-F238E27FC236}">
                  <a16:creationId xmlns:a16="http://schemas.microsoft.com/office/drawing/2014/main" id="{A54E49F4-0766-88C2-8541-0595B44ECD38}"/>
                </a:ext>
              </a:extLst>
            </p:cNvPr>
            <p:cNvSpPr/>
            <p:nvPr/>
          </p:nvSpPr>
          <p:spPr>
            <a:xfrm>
              <a:off x="10277272" y="2548579"/>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63" name="Freeform: Shape 62">
              <a:extLst>
                <a:ext uri="{FF2B5EF4-FFF2-40B4-BE49-F238E27FC236}">
                  <a16:creationId xmlns:a16="http://schemas.microsoft.com/office/drawing/2014/main" id="{C6D41CF2-F647-5FED-914B-C0F9D573E847}"/>
                </a:ext>
              </a:extLst>
            </p:cNvPr>
            <p:cNvSpPr/>
            <p:nvPr/>
          </p:nvSpPr>
          <p:spPr>
            <a:xfrm>
              <a:off x="10468939"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4" name="Freeform: Shape 63">
              <a:extLst>
                <a:ext uri="{FF2B5EF4-FFF2-40B4-BE49-F238E27FC236}">
                  <a16:creationId xmlns:a16="http://schemas.microsoft.com/office/drawing/2014/main" id="{0B2BE302-4331-19C7-679C-B07A538C5928}"/>
                </a:ext>
              </a:extLst>
            </p:cNvPr>
            <p:cNvSpPr/>
            <p:nvPr/>
          </p:nvSpPr>
          <p:spPr>
            <a:xfrm>
              <a:off x="9644871" y="445187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65" name="Freeform: Shape 64">
              <a:extLst>
                <a:ext uri="{FF2B5EF4-FFF2-40B4-BE49-F238E27FC236}">
                  <a16:creationId xmlns:a16="http://schemas.microsoft.com/office/drawing/2014/main" id="{6FE927CA-F1A2-1BD8-1F2E-7988D672FCCC}"/>
                </a:ext>
              </a:extLst>
            </p:cNvPr>
            <p:cNvSpPr/>
            <p:nvPr/>
          </p:nvSpPr>
          <p:spPr>
            <a:xfrm>
              <a:off x="9553308" y="447878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6" name="Freeform: Shape 65">
              <a:extLst>
                <a:ext uri="{FF2B5EF4-FFF2-40B4-BE49-F238E27FC236}">
                  <a16:creationId xmlns:a16="http://schemas.microsoft.com/office/drawing/2014/main" id="{43339217-3EDA-0926-9F0B-B090BBC4D72A}"/>
                </a:ext>
              </a:extLst>
            </p:cNvPr>
            <p:cNvSpPr/>
            <p:nvPr/>
          </p:nvSpPr>
          <p:spPr>
            <a:xfrm>
              <a:off x="9651412" y="445891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67" name="Freeform: Shape 66">
              <a:extLst>
                <a:ext uri="{FF2B5EF4-FFF2-40B4-BE49-F238E27FC236}">
                  <a16:creationId xmlns:a16="http://schemas.microsoft.com/office/drawing/2014/main" id="{5D9A45E6-DF30-6D3A-7418-52B54F80A4A5}"/>
                </a:ext>
              </a:extLst>
            </p:cNvPr>
            <p:cNvSpPr/>
            <p:nvPr/>
          </p:nvSpPr>
          <p:spPr>
            <a:xfrm>
              <a:off x="9644871" y="456541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8" name="Graphic 4">
              <a:extLst>
                <a:ext uri="{FF2B5EF4-FFF2-40B4-BE49-F238E27FC236}">
                  <a16:creationId xmlns:a16="http://schemas.microsoft.com/office/drawing/2014/main" id="{6A1BBD85-E7AC-7138-D016-81F6EEF1B645}"/>
                </a:ext>
              </a:extLst>
            </p:cNvPr>
            <p:cNvGrpSpPr/>
            <p:nvPr/>
          </p:nvGrpSpPr>
          <p:grpSpPr>
            <a:xfrm>
              <a:off x="9638695" y="4545640"/>
              <a:ext cx="25434" cy="19626"/>
              <a:chOff x="9638695" y="4545640"/>
              <a:chExt cx="25434" cy="19626"/>
            </a:xfrm>
            <a:grpFill/>
          </p:grpSpPr>
          <p:sp>
            <p:nvSpPr>
              <p:cNvPr id="300" name="Freeform: Shape 299">
                <a:extLst>
                  <a:ext uri="{FF2B5EF4-FFF2-40B4-BE49-F238E27FC236}">
                    <a16:creationId xmlns:a16="http://schemas.microsoft.com/office/drawing/2014/main" id="{F89FB711-78E8-7381-0A75-2AB92C379323}"/>
                  </a:ext>
                </a:extLst>
              </p:cNvPr>
              <p:cNvSpPr/>
              <p:nvPr/>
            </p:nvSpPr>
            <p:spPr>
              <a:xfrm>
                <a:off x="9651412" y="4545640"/>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301" name="Freeform: Shape 300">
                <a:extLst>
                  <a:ext uri="{FF2B5EF4-FFF2-40B4-BE49-F238E27FC236}">
                    <a16:creationId xmlns:a16="http://schemas.microsoft.com/office/drawing/2014/main" id="{A5452509-EC49-ECCE-5268-95B657A33C55}"/>
                  </a:ext>
                </a:extLst>
              </p:cNvPr>
              <p:cNvSpPr/>
              <p:nvPr/>
            </p:nvSpPr>
            <p:spPr>
              <a:xfrm>
                <a:off x="9638695" y="454683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9" name="Freeform: Shape 68">
              <a:extLst>
                <a:ext uri="{FF2B5EF4-FFF2-40B4-BE49-F238E27FC236}">
                  <a16:creationId xmlns:a16="http://schemas.microsoft.com/office/drawing/2014/main" id="{582439DE-9C09-05F7-5B83-93336E6C2063}"/>
                </a:ext>
              </a:extLst>
            </p:cNvPr>
            <p:cNvSpPr/>
            <p:nvPr/>
          </p:nvSpPr>
          <p:spPr>
            <a:xfrm>
              <a:off x="9553308" y="4592324"/>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0" name="Freeform: Shape 69">
              <a:extLst>
                <a:ext uri="{FF2B5EF4-FFF2-40B4-BE49-F238E27FC236}">
                  <a16:creationId xmlns:a16="http://schemas.microsoft.com/office/drawing/2014/main" id="{9878DECB-6ABC-B7B5-2E13-06319A4FA267}"/>
                </a:ext>
              </a:extLst>
            </p:cNvPr>
            <p:cNvSpPr/>
            <p:nvPr/>
          </p:nvSpPr>
          <p:spPr>
            <a:xfrm>
              <a:off x="9651412" y="4572457"/>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71" name="Freeform: Shape 70">
              <a:extLst>
                <a:ext uri="{FF2B5EF4-FFF2-40B4-BE49-F238E27FC236}">
                  <a16:creationId xmlns:a16="http://schemas.microsoft.com/office/drawing/2014/main" id="{B30F5D96-1B34-1AA7-B501-338B1F78C310}"/>
                </a:ext>
              </a:extLst>
            </p:cNvPr>
            <p:cNvSpPr/>
            <p:nvPr/>
          </p:nvSpPr>
          <p:spPr>
            <a:xfrm>
              <a:off x="1045876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2" name="Freeform: Shape 71">
              <a:extLst>
                <a:ext uri="{FF2B5EF4-FFF2-40B4-BE49-F238E27FC236}">
                  <a16:creationId xmlns:a16="http://schemas.microsoft.com/office/drawing/2014/main" id="{2F3419EC-10B6-DFC9-5053-6F1CBB63076F}"/>
                </a:ext>
              </a:extLst>
            </p:cNvPr>
            <p:cNvSpPr/>
            <p:nvPr/>
          </p:nvSpPr>
          <p:spPr>
            <a:xfrm>
              <a:off x="1036720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3" name="Freeform: Shape 72">
              <a:extLst>
                <a:ext uri="{FF2B5EF4-FFF2-40B4-BE49-F238E27FC236}">
                  <a16:creationId xmlns:a16="http://schemas.microsoft.com/office/drawing/2014/main" id="{852720DC-702E-4880-B9F2-C2465D955A1E}"/>
                </a:ext>
              </a:extLst>
            </p:cNvPr>
            <p:cNvSpPr/>
            <p:nvPr/>
          </p:nvSpPr>
          <p:spPr>
            <a:xfrm>
              <a:off x="1046530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74" name="Freeform: Shape 73">
              <a:extLst>
                <a:ext uri="{FF2B5EF4-FFF2-40B4-BE49-F238E27FC236}">
                  <a16:creationId xmlns:a16="http://schemas.microsoft.com/office/drawing/2014/main" id="{92E9ED57-6606-600E-2E6E-9D2526C5599E}"/>
                </a:ext>
              </a:extLst>
            </p:cNvPr>
            <p:cNvSpPr/>
            <p:nvPr/>
          </p:nvSpPr>
          <p:spPr>
            <a:xfrm>
              <a:off x="10447865"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5" name="Graphic 4">
              <a:extLst>
                <a:ext uri="{FF2B5EF4-FFF2-40B4-BE49-F238E27FC236}">
                  <a16:creationId xmlns:a16="http://schemas.microsoft.com/office/drawing/2014/main" id="{B985AEAF-3E4A-3A73-51B3-A6F31FE31E4A}"/>
                </a:ext>
              </a:extLst>
            </p:cNvPr>
            <p:cNvGrpSpPr/>
            <p:nvPr/>
          </p:nvGrpSpPr>
          <p:grpSpPr>
            <a:xfrm>
              <a:off x="10445936" y="2842515"/>
              <a:ext cx="25314" cy="19630"/>
              <a:chOff x="10445936" y="2842515"/>
              <a:chExt cx="25314" cy="19630"/>
            </a:xfrm>
            <a:grpFill/>
          </p:grpSpPr>
          <p:sp>
            <p:nvSpPr>
              <p:cNvPr id="298" name="Freeform: Shape 297">
                <a:extLst>
                  <a:ext uri="{FF2B5EF4-FFF2-40B4-BE49-F238E27FC236}">
                    <a16:creationId xmlns:a16="http://schemas.microsoft.com/office/drawing/2014/main" id="{E33B2A3C-38F8-92EC-0A99-E49F08F55FAE}"/>
                  </a:ext>
                </a:extLst>
              </p:cNvPr>
              <p:cNvSpPr/>
              <p:nvPr/>
            </p:nvSpPr>
            <p:spPr>
              <a:xfrm>
                <a:off x="10458697" y="2842515"/>
                <a:ext cx="141" cy="755"/>
              </a:xfrm>
              <a:custGeom>
                <a:avLst/>
                <a:gdLst>
                  <a:gd name="connsiteX0" fmla="*/ 146 w 141"/>
                  <a:gd name="connsiteY0" fmla="*/ 1784 h 755"/>
                  <a:gd name="connsiteX1" fmla="*/ 4 w 141"/>
                  <a:gd name="connsiteY1" fmla="*/ 2540 h 755"/>
                </a:gdLst>
                <a:ahLst/>
                <a:cxnLst>
                  <a:cxn ang="0">
                    <a:pos x="connsiteX0" y="connsiteY0"/>
                  </a:cxn>
                  <a:cxn ang="0">
                    <a:pos x="connsiteX1" y="connsiteY1"/>
                  </a:cxn>
                </a:cxnLst>
                <a:rect l="l" t="t" r="r" b="b"/>
                <a:pathLst>
                  <a:path w="141" h="755">
                    <a:moveTo>
                      <a:pt x="146" y="1784"/>
                    </a:moveTo>
                    <a:cubicBezTo>
                      <a:pt x="98" y="2042"/>
                      <a:pt x="51" y="2282"/>
                      <a:pt x="4" y="2540"/>
                    </a:cubicBezTo>
                  </a:path>
                </a:pathLst>
              </a:custGeom>
              <a:grpFill/>
              <a:ln w="9525" cap="flat">
                <a:solidFill>
                  <a:srgbClr val="FFFF00"/>
                </a:solidFill>
                <a:prstDash val="solid"/>
                <a:miter/>
              </a:ln>
            </p:spPr>
            <p:txBody>
              <a:bodyPr rtlCol="0" anchor="ctr"/>
              <a:lstStyle/>
              <a:p>
                <a:endParaRPr lang="LID4096" sz="200"/>
              </a:p>
            </p:txBody>
          </p:sp>
          <p:sp>
            <p:nvSpPr>
              <p:cNvPr id="299" name="Freeform: Shape 298">
                <a:extLst>
                  <a:ext uri="{FF2B5EF4-FFF2-40B4-BE49-F238E27FC236}">
                    <a16:creationId xmlns:a16="http://schemas.microsoft.com/office/drawing/2014/main" id="{33860DFA-8987-CEFF-87FE-8B4501D392ED}"/>
                  </a:ext>
                </a:extLst>
              </p:cNvPr>
              <p:cNvSpPr/>
              <p:nvPr/>
            </p:nvSpPr>
            <p:spPr>
              <a:xfrm>
                <a:off x="10445936" y="2843179"/>
                <a:ext cx="25314" cy="18966"/>
              </a:xfrm>
              <a:custGeom>
                <a:avLst/>
                <a:gdLst>
                  <a:gd name="connsiteX0" fmla="*/ 25318 w 25314"/>
                  <a:gd name="connsiteY0" fmla="*/ 3038 h 18966"/>
                  <a:gd name="connsiteX1" fmla="*/ 9139 w 25314"/>
                  <a:gd name="connsiteY1" fmla="*/ 20751 h 18966"/>
                  <a:gd name="connsiteX2" fmla="*/ 4 w 25314"/>
                  <a:gd name="connsiteY2" fmla="*/ 1784 h 18966"/>
                  <a:gd name="connsiteX3" fmla="*/ 25318 w 25314"/>
                  <a:gd name="connsiteY3" fmla="*/ 3038 h 18966"/>
                </a:gdLst>
                <a:ahLst/>
                <a:cxnLst>
                  <a:cxn ang="0">
                    <a:pos x="connsiteX0" y="connsiteY0"/>
                  </a:cxn>
                  <a:cxn ang="0">
                    <a:pos x="connsiteX1" y="connsiteY1"/>
                  </a:cxn>
                  <a:cxn ang="0">
                    <a:pos x="connsiteX2" y="connsiteY2"/>
                  </a:cxn>
                  <a:cxn ang="0">
                    <a:pos x="connsiteX3" y="connsiteY3"/>
                  </a:cxn>
                </a:cxnLst>
                <a:rect l="l" t="t" r="r" b="b"/>
                <a:pathLst>
                  <a:path w="25314" h="18966">
                    <a:moveTo>
                      <a:pt x="25318" y="3038"/>
                    </a:moveTo>
                    <a:lnTo>
                      <a:pt x="9139" y="20751"/>
                    </a:lnTo>
                    <a:lnTo>
                      <a:pt x="4" y="1784"/>
                    </a:lnTo>
                    <a:lnTo>
                      <a:pt x="25318" y="3038"/>
                    </a:lnTo>
                    <a:close/>
                  </a:path>
                </a:pathLst>
              </a:custGeom>
              <a:grpFill/>
              <a:ln w="9525" cap="flat">
                <a:solidFill>
                  <a:srgbClr val="FFFF00"/>
                </a:solidFill>
                <a:prstDash val="solid"/>
                <a:miter/>
              </a:ln>
            </p:spPr>
            <p:txBody>
              <a:bodyPr rtlCol="0" anchor="ctr"/>
              <a:lstStyle/>
              <a:p>
                <a:endParaRPr lang="LID4096" sz="200"/>
              </a:p>
            </p:txBody>
          </p:sp>
        </p:grpSp>
        <p:sp>
          <p:nvSpPr>
            <p:cNvPr id="76" name="Freeform: Shape 75">
              <a:extLst>
                <a:ext uri="{FF2B5EF4-FFF2-40B4-BE49-F238E27FC236}">
                  <a16:creationId xmlns:a16="http://schemas.microsoft.com/office/drawing/2014/main" id="{7E543655-52E7-8D57-9AA0-9F78F8DC9D71}"/>
                </a:ext>
              </a:extLst>
            </p:cNvPr>
            <p:cNvSpPr/>
            <p:nvPr/>
          </p:nvSpPr>
          <p:spPr>
            <a:xfrm>
              <a:off x="10356302"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7" name="Freeform: Shape 76">
              <a:extLst>
                <a:ext uri="{FF2B5EF4-FFF2-40B4-BE49-F238E27FC236}">
                  <a16:creationId xmlns:a16="http://schemas.microsoft.com/office/drawing/2014/main" id="{14AC6340-E0C1-6DF0-E1E5-7D3CC4DC00F8}"/>
                </a:ext>
              </a:extLst>
            </p:cNvPr>
            <p:cNvSpPr/>
            <p:nvPr/>
          </p:nvSpPr>
          <p:spPr>
            <a:xfrm>
              <a:off x="1045440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sp>
          <p:nvSpPr>
            <p:cNvPr id="78" name="Freeform: Shape 77">
              <a:extLst>
                <a:ext uri="{FF2B5EF4-FFF2-40B4-BE49-F238E27FC236}">
                  <a16:creationId xmlns:a16="http://schemas.microsoft.com/office/drawing/2014/main" id="{844C9D34-AFEF-3C65-4EFC-EEB825AAFF5E}"/>
                </a:ext>
              </a:extLst>
            </p:cNvPr>
            <p:cNvSpPr/>
            <p:nvPr/>
          </p:nvSpPr>
          <p:spPr>
            <a:xfrm>
              <a:off x="9913747"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9" name="Freeform: Shape 78">
              <a:extLst>
                <a:ext uri="{FF2B5EF4-FFF2-40B4-BE49-F238E27FC236}">
                  <a16:creationId xmlns:a16="http://schemas.microsoft.com/office/drawing/2014/main" id="{229C9C76-8FAB-5647-BEFF-EB4D6C538476}"/>
                </a:ext>
              </a:extLst>
            </p:cNvPr>
            <p:cNvSpPr/>
            <p:nvPr/>
          </p:nvSpPr>
          <p:spPr>
            <a:xfrm>
              <a:off x="9728620" y="3229828"/>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80" name="Freeform: Shape 79">
              <a:extLst>
                <a:ext uri="{FF2B5EF4-FFF2-40B4-BE49-F238E27FC236}">
                  <a16:creationId xmlns:a16="http://schemas.microsoft.com/office/drawing/2014/main" id="{4B59C120-5FCC-1133-E976-515AACDFA9CB}"/>
                </a:ext>
              </a:extLst>
            </p:cNvPr>
            <p:cNvSpPr/>
            <p:nvPr/>
          </p:nvSpPr>
          <p:spPr>
            <a:xfrm>
              <a:off x="9920288"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81" name="Freeform: Shape 80">
              <a:extLst>
                <a:ext uri="{FF2B5EF4-FFF2-40B4-BE49-F238E27FC236}">
                  <a16:creationId xmlns:a16="http://schemas.microsoft.com/office/drawing/2014/main" id="{AE243C5C-79DA-EE47-83BB-B4C82B53D62F}"/>
                </a:ext>
              </a:extLst>
            </p:cNvPr>
            <p:cNvSpPr/>
            <p:nvPr/>
          </p:nvSpPr>
          <p:spPr>
            <a:xfrm>
              <a:off x="9913747"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82" name="Graphic 4">
              <a:extLst>
                <a:ext uri="{FF2B5EF4-FFF2-40B4-BE49-F238E27FC236}">
                  <a16:creationId xmlns:a16="http://schemas.microsoft.com/office/drawing/2014/main" id="{17D655AB-951B-AC14-510E-93A7027D25D7}"/>
                </a:ext>
              </a:extLst>
            </p:cNvPr>
            <p:cNvGrpSpPr/>
            <p:nvPr/>
          </p:nvGrpSpPr>
          <p:grpSpPr>
            <a:xfrm>
              <a:off x="9907570" y="3296684"/>
              <a:ext cx="25434" cy="19626"/>
              <a:chOff x="9907570" y="3296684"/>
              <a:chExt cx="25434" cy="19626"/>
            </a:xfrm>
            <a:grpFill/>
          </p:grpSpPr>
          <p:sp>
            <p:nvSpPr>
              <p:cNvPr id="296" name="Freeform: Shape 295">
                <a:extLst>
                  <a:ext uri="{FF2B5EF4-FFF2-40B4-BE49-F238E27FC236}">
                    <a16:creationId xmlns:a16="http://schemas.microsoft.com/office/drawing/2014/main" id="{942FE46A-890F-A218-313E-0BFFF5FBA084}"/>
                  </a:ext>
                </a:extLst>
              </p:cNvPr>
              <p:cNvSpPr/>
              <p:nvPr/>
            </p:nvSpPr>
            <p:spPr>
              <a:xfrm>
                <a:off x="9920288"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297" name="Freeform: Shape 296">
                <a:extLst>
                  <a:ext uri="{FF2B5EF4-FFF2-40B4-BE49-F238E27FC236}">
                    <a16:creationId xmlns:a16="http://schemas.microsoft.com/office/drawing/2014/main" id="{25FBFA58-907D-20C9-9DA9-7C34CC9A55D0}"/>
                  </a:ext>
                </a:extLst>
              </p:cNvPr>
              <p:cNvSpPr/>
              <p:nvPr/>
            </p:nvSpPr>
            <p:spPr>
              <a:xfrm>
                <a:off x="9907570"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83" name="Freeform: Shape 82">
              <a:extLst>
                <a:ext uri="{FF2B5EF4-FFF2-40B4-BE49-F238E27FC236}">
                  <a16:creationId xmlns:a16="http://schemas.microsoft.com/office/drawing/2014/main" id="{988BDBE2-7A17-0B50-A7FA-56C74325A94E}"/>
                </a:ext>
              </a:extLst>
            </p:cNvPr>
            <p:cNvSpPr/>
            <p:nvPr/>
          </p:nvSpPr>
          <p:spPr>
            <a:xfrm>
              <a:off x="9640510" y="3343369"/>
              <a:ext cx="559555" cy="66355"/>
            </a:xfrm>
            <a:custGeom>
              <a:avLst/>
              <a:gdLst>
                <a:gd name="connsiteX0" fmla="*/ 559559 w 559555"/>
                <a:gd name="connsiteY0" fmla="*/ 34962 h 66355"/>
                <a:gd name="connsiteX1" fmla="*/ 279782 w 559555"/>
                <a:gd name="connsiteY1" fmla="*/ 68139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39"/>
                    <a:pt x="279782" y="68139"/>
                  </a:cubicBezTo>
                  <a:cubicBezTo>
                    <a:pt x="125265" y="68139"/>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84" name="Freeform: Shape 83">
              <a:extLst>
                <a:ext uri="{FF2B5EF4-FFF2-40B4-BE49-F238E27FC236}">
                  <a16:creationId xmlns:a16="http://schemas.microsoft.com/office/drawing/2014/main" id="{CF300F53-3DC4-E090-BB5A-882B8F9A3CCD}"/>
                </a:ext>
              </a:extLst>
            </p:cNvPr>
            <p:cNvSpPr/>
            <p:nvPr/>
          </p:nvSpPr>
          <p:spPr>
            <a:xfrm>
              <a:off x="9920288"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85" name="Freeform: Shape 84">
              <a:extLst>
                <a:ext uri="{FF2B5EF4-FFF2-40B4-BE49-F238E27FC236}">
                  <a16:creationId xmlns:a16="http://schemas.microsoft.com/office/drawing/2014/main" id="{7F5DA32F-9F6D-E3CC-4231-F8C2EE3ED9AB}"/>
                </a:ext>
              </a:extLst>
            </p:cNvPr>
            <p:cNvSpPr/>
            <p:nvPr/>
          </p:nvSpPr>
          <p:spPr>
            <a:xfrm>
              <a:off x="9365096"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86" name="Freeform: Shape 85">
              <a:extLst>
                <a:ext uri="{FF2B5EF4-FFF2-40B4-BE49-F238E27FC236}">
                  <a16:creationId xmlns:a16="http://schemas.microsoft.com/office/drawing/2014/main" id="{25407E97-B9A9-B91F-D8E4-9EB3F681E609}"/>
                </a:ext>
              </a:extLst>
            </p:cNvPr>
            <p:cNvSpPr/>
            <p:nvPr/>
          </p:nvSpPr>
          <p:spPr>
            <a:xfrm>
              <a:off x="9273533"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87" name="Freeform: Shape 86">
              <a:extLst>
                <a:ext uri="{FF2B5EF4-FFF2-40B4-BE49-F238E27FC236}">
                  <a16:creationId xmlns:a16="http://schemas.microsoft.com/office/drawing/2014/main" id="{3E097D42-E8FD-A633-9FA0-65E6B8C5863A}"/>
                </a:ext>
              </a:extLst>
            </p:cNvPr>
            <p:cNvSpPr/>
            <p:nvPr/>
          </p:nvSpPr>
          <p:spPr>
            <a:xfrm>
              <a:off x="9371636"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grpSp>
          <p:nvGrpSpPr>
            <p:cNvPr id="88" name="Graphic 4">
              <a:extLst>
                <a:ext uri="{FF2B5EF4-FFF2-40B4-BE49-F238E27FC236}">
                  <a16:creationId xmlns:a16="http://schemas.microsoft.com/office/drawing/2014/main" id="{0DEC5465-C9DB-EF36-0877-99C5688F30C8}"/>
                </a:ext>
              </a:extLst>
            </p:cNvPr>
            <p:cNvGrpSpPr/>
            <p:nvPr/>
          </p:nvGrpSpPr>
          <p:grpSpPr>
            <a:xfrm>
              <a:off x="9358919" y="3523767"/>
              <a:ext cx="25434" cy="19626"/>
              <a:chOff x="9358919" y="3523767"/>
              <a:chExt cx="25434" cy="19626"/>
            </a:xfrm>
            <a:grpFill/>
          </p:grpSpPr>
          <p:sp>
            <p:nvSpPr>
              <p:cNvPr id="294" name="Freeform: Shape 293">
                <a:extLst>
                  <a:ext uri="{FF2B5EF4-FFF2-40B4-BE49-F238E27FC236}">
                    <a16:creationId xmlns:a16="http://schemas.microsoft.com/office/drawing/2014/main" id="{3D8186F2-D136-B55F-3E3B-E81A637B8BD0}"/>
                  </a:ext>
                </a:extLst>
              </p:cNvPr>
              <p:cNvSpPr/>
              <p:nvPr/>
            </p:nvSpPr>
            <p:spPr>
              <a:xfrm>
                <a:off x="9371636"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295" name="Freeform: Shape 294">
                <a:extLst>
                  <a:ext uri="{FF2B5EF4-FFF2-40B4-BE49-F238E27FC236}">
                    <a16:creationId xmlns:a16="http://schemas.microsoft.com/office/drawing/2014/main" id="{5A102574-1A96-509A-2ACC-563FD10FB4E3}"/>
                  </a:ext>
                </a:extLst>
              </p:cNvPr>
              <p:cNvSpPr/>
              <p:nvPr/>
            </p:nvSpPr>
            <p:spPr>
              <a:xfrm>
                <a:off x="9358919"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89" name="Freeform: Shape 88">
              <a:extLst>
                <a:ext uri="{FF2B5EF4-FFF2-40B4-BE49-F238E27FC236}">
                  <a16:creationId xmlns:a16="http://schemas.microsoft.com/office/drawing/2014/main" id="{5C4F9F6E-8242-3687-E554-8CACA9CC0F4A}"/>
                </a:ext>
              </a:extLst>
            </p:cNvPr>
            <p:cNvSpPr/>
            <p:nvPr/>
          </p:nvSpPr>
          <p:spPr>
            <a:xfrm>
              <a:off x="10440599"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90" name="Freeform: Shape 89">
              <a:extLst>
                <a:ext uri="{FF2B5EF4-FFF2-40B4-BE49-F238E27FC236}">
                  <a16:creationId xmlns:a16="http://schemas.microsoft.com/office/drawing/2014/main" id="{A77D2547-56B6-2D8A-A8B9-C513054E99A0}"/>
                </a:ext>
              </a:extLst>
            </p:cNvPr>
            <p:cNvSpPr/>
            <p:nvPr/>
          </p:nvSpPr>
          <p:spPr>
            <a:xfrm>
              <a:off x="10177757"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91" name="Freeform: Shape 90">
              <a:extLst>
                <a:ext uri="{FF2B5EF4-FFF2-40B4-BE49-F238E27FC236}">
                  <a16:creationId xmlns:a16="http://schemas.microsoft.com/office/drawing/2014/main" id="{7DAE26A4-32D7-9892-DD29-6F65E4FD35EB}"/>
                </a:ext>
              </a:extLst>
            </p:cNvPr>
            <p:cNvSpPr/>
            <p:nvPr/>
          </p:nvSpPr>
          <p:spPr>
            <a:xfrm>
              <a:off x="10447139"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grpSp>
          <p:nvGrpSpPr>
            <p:cNvPr id="92" name="Graphic 4">
              <a:extLst>
                <a:ext uri="{FF2B5EF4-FFF2-40B4-BE49-F238E27FC236}">
                  <a16:creationId xmlns:a16="http://schemas.microsoft.com/office/drawing/2014/main" id="{5D30D475-23B2-CE86-442C-A4C8E67D417F}"/>
                </a:ext>
              </a:extLst>
            </p:cNvPr>
            <p:cNvGrpSpPr/>
            <p:nvPr/>
          </p:nvGrpSpPr>
          <p:grpSpPr>
            <a:xfrm>
              <a:off x="9927300" y="3285277"/>
              <a:ext cx="318745" cy="36423"/>
              <a:chOff x="9927300" y="3285277"/>
              <a:chExt cx="318745" cy="36423"/>
            </a:xfrm>
            <a:grpFill/>
          </p:grpSpPr>
          <p:sp>
            <p:nvSpPr>
              <p:cNvPr id="292" name="Freeform: Shape 291">
                <a:extLst>
                  <a:ext uri="{FF2B5EF4-FFF2-40B4-BE49-F238E27FC236}">
                    <a16:creationId xmlns:a16="http://schemas.microsoft.com/office/drawing/2014/main" id="{A74FD294-9897-BEBB-781F-D89DA3926D7D}"/>
                  </a:ext>
                </a:extLst>
              </p:cNvPr>
              <p:cNvSpPr/>
              <p:nvPr/>
            </p:nvSpPr>
            <p:spPr>
              <a:xfrm>
                <a:off x="9963871" y="3285277"/>
                <a:ext cx="282174" cy="30003"/>
              </a:xfrm>
              <a:custGeom>
                <a:avLst/>
                <a:gdLst>
                  <a:gd name="connsiteX0" fmla="*/ 282178 w 282174"/>
                  <a:gd name="connsiteY0" fmla="*/ 1784 h 30003"/>
                  <a:gd name="connsiteX1" fmla="*/ 181695 w 282174"/>
                  <a:gd name="connsiteY1" fmla="*/ 12690 h 30003"/>
                  <a:gd name="connsiteX2" fmla="*/ 4 w 282174"/>
                  <a:gd name="connsiteY2" fmla="*/ 31788 h 30003"/>
                </a:gdLst>
                <a:ahLst/>
                <a:cxnLst>
                  <a:cxn ang="0">
                    <a:pos x="connsiteX0" y="connsiteY0"/>
                  </a:cxn>
                  <a:cxn ang="0">
                    <a:pos x="connsiteX1" y="connsiteY1"/>
                  </a:cxn>
                  <a:cxn ang="0">
                    <a:pos x="connsiteX2" y="connsiteY2"/>
                  </a:cxn>
                </a:cxnLst>
                <a:rect l="l" t="t" r="r" b="b"/>
                <a:pathLst>
                  <a:path w="282174" h="30003">
                    <a:moveTo>
                      <a:pt x="282178" y="1784"/>
                    </a:moveTo>
                    <a:cubicBezTo>
                      <a:pt x="248638" y="5456"/>
                      <a:pt x="214193" y="9201"/>
                      <a:pt x="181695" y="12690"/>
                    </a:cubicBezTo>
                    <a:cubicBezTo>
                      <a:pt x="118575" y="19468"/>
                      <a:pt x="45400" y="27088"/>
                      <a:pt x="4" y="31788"/>
                    </a:cubicBezTo>
                  </a:path>
                </a:pathLst>
              </a:custGeom>
              <a:grpFill/>
              <a:ln w="9525" cap="flat">
                <a:solidFill>
                  <a:srgbClr val="FFFF00"/>
                </a:solidFill>
                <a:prstDash val="solid"/>
                <a:miter/>
              </a:ln>
            </p:spPr>
            <p:txBody>
              <a:bodyPr rtlCol="0" anchor="ctr"/>
              <a:lstStyle/>
              <a:p>
                <a:endParaRPr lang="LID4096" sz="200"/>
              </a:p>
            </p:txBody>
          </p:sp>
          <p:sp>
            <p:nvSpPr>
              <p:cNvPr id="293" name="Freeform: Shape 292">
                <a:extLst>
                  <a:ext uri="{FF2B5EF4-FFF2-40B4-BE49-F238E27FC236}">
                    <a16:creationId xmlns:a16="http://schemas.microsoft.com/office/drawing/2014/main" id="{107DEBB8-A52C-C19B-3CFB-FB00C705B14E}"/>
                  </a:ext>
                </a:extLst>
              </p:cNvPr>
              <p:cNvSpPr/>
              <p:nvPr/>
            </p:nvSpPr>
            <p:spPr>
              <a:xfrm>
                <a:off x="9927300" y="3309058"/>
                <a:ext cx="38140" cy="12642"/>
              </a:xfrm>
              <a:custGeom>
                <a:avLst/>
                <a:gdLst>
                  <a:gd name="connsiteX0" fmla="*/ 38144 w 38140"/>
                  <a:gd name="connsiteY0" fmla="*/ 14427 h 12642"/>
                  <a:gd name="connsiteX1" fmla="*/ 4 w 38140"/>
                  <a:gd name="connsiteY1" fmla="*/ 11782 h 12642"/>
                  <a:gd name="connsiteX2" fmla="*/ 33072 w 38140"/>
                  <a:gd name="connsiteY2" fmla="*/ 1784 h 12642"/>
                  <a:gd name="connsiteX3" fmla="*/ 38144 w 38140"/>
                  <a:gd name="connsiteY3" fmla="*/ 14427 h 12642"/>
                </a:gdLst>
                <a:ahLst/>
                <a:cxnLst>
                  <a:cxn ang="0">
                    <a:pos x="connsiteX0" y="connsiteY0"/>
                  </a:cxn>
                  <a:cxn ang="0">
                    <a:pos x="connsiteX1" y="connsiteY1"/>
                  </a:cxn>
                  <a:cxn ang="0">
                    <a:pos x="connsiteX2" y="connsiteY2"/>
                  </a:cxn>
                  <a:cxn ang="0">
                    <a:pos x="connsiteX3" y="connsiteY3"/>
                  </a:cxn>
                </a:cxnLst>
                <a:rect l="l" t="t" r="r" b="b"/>
                <a:pathLst>
                  <a:path w="38140" h="12642">
                    <a:moveTo>
                      <a:pt x="38144" y="14427"/>
                    </a:moveTo>
                    <a:lnTo>
                      <a:pt x="4" y="11782"/>
                    </a:lnTo>
                    <a:lnTo>
                      <a:pt x="33072" y="1784"/>
                    </a:lnTo>
                    <a:lnTo>
                      <a:pt x="38144" y="14427"/>
                    </a:lnTo>
                    <a:close/>
                  </a:path>
                </a:pathLst>
              </a:custGeom>
              <a:grpFill/>
              <a:ln w="9525" cap="flat">
                <a:solidFill>
                  <a:srgbClr val="FFFF00"/>
                </a:solidFill>
                <a:prstDash val="solid"/>
                <a:miter/>
              </a:ln>
            </p:spPr>
            <p:txBody>
              <a:bodyPr rtlCol="0" anchor="ctr"/>
              <a:lstStyle/>
              <a:p>
                <a:endParaRPr lang="LID4096" sz="200"/>
              </a:p>
            </p:txBody>
          </p:sp>
        </p:grpSp>
        <p:sp>
          <p:nvSpPr>
            <p:cNvPr id="93" name="Freeform: Shape 92">
              <a:extLst>
                <a:ext uri="{FF2B5EF4-FFF2-40B4-BE49-F238E27FC236}">
                  <a16:creationId xmlns:a16="http://schemas.microsoft.com/office/drawing/2014/main" id="{C0DFE851-ADED-464B-75AC-349486AD0541}"/>
                </a:ext>
              </a:extLst>
            </p:cNvPr>
            <p:cNvSpPr/>
            <p:nvPr/>
          </p:nvSpPr>
          <p:spPr>
            <a:xfrm>
              <a:off x="10462399"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94" name="Freeform: Shape 93">
              <a:extLst>
                <a:ext uri="{FF2B5EF4-FFF2-40B4-BE49-F238E27FC236}">
                  <a16:creationId xmlns:a16="http://schemas.microsoft.com/office/drawing/2014/main" id="{C0719ABA-D7A1-F220-9C10-9D59ED80A9E1}"/>
                </a:ext>
              </a:extLst>
            </p:cNvPr>
            <p:cNvSpPr/>
            <p:nvPr/>
          </p:nvSpPr>
          <p:spPr>
            <a:xfrm>
              <a:off x="10370836"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95" name="Freeform: Shape 94">
              <a:extLst>
                <a:ext uri="{FF2B5EF4-FFF2-40B4-BE49-F238E27FC236}">
                  <a16:creationId xmlns:a16="http://schemas.microsoft.com/office/drawing/2014/main" id="{AB421DBA-FFC7-8AB1-8F3E-0AC7055E8B59}"/>
                </a:ext>
              </a:extLst>
            </p:cNvPr>
            <p:cNvSpPr/>
            <p:nvPr/>
          </p:nvSpPr>
          <p:spPr>
            <a:xfrm>
              <a:off x="10468939"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96" name="Freeform: Shape 95">
              <a:extLst>
                <a:ext uri="{FF2B5EF4-FFF2-40B4-BE49-F238E27FC236}">
                  <a16:creationId xmlns:a16="http://schemas.microsoft.com/office/drawing/2014/main" id="{39CE5C01-9B0B-447D-AD19-778484BF3682}"/>
                </a:ext>
              </a:extLst>
            </p:cNvPr>
            <p:cNvSpPr/>
            <p:nvPr/>
          </p:nvSpPr>
          <p:spPr>
            <a:xfrm>
              <a:off x="10462399"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97" name="Graphic 4">
              <a:extLst>
                <a:ext uri="{FF2B5EF4-FFF2-40B4-BE49-F238E27FC236}">
                  <a16:creationId xmlns:a16="http://schemas.microsoft.com/office/drawing/2014/main" id="{FB63D3F5-1B23-4EB4-FDEE-05087A953632}"/>
                </a:ext>
              </a:extLst>
            </p:cNvPr>
            <p:cNvGrpSpPr/>
            <p:nvPr/>
          </p:nvGrpSpPr>
          <p:grpSpPr>
            <a:xfrm>
              <a:off x="10456222" y="2161267"/>
              <a:ext cx="25434" cy="19629"/>
              <a:chOff x="10456222" y="2161267"/>
              <a:chExt cx="25434" cy="19629"/>
            </a:xfrm>
            <a:grpFill/>
          </p:grpSpPr>
          <p:sp>
            <p:nvSpPr>
              <p:cNvPr id="290" name="Freeform: Shape 289">
                <a:extLst>
                  <a:ext uri="{FF2B5EF4-FFF2-40B4-BE49-F238E27FC236}">
                    <a16:creationId xmlns:a16="http://schemas.microsoft.com/office/drawing/2014/main" id="{9173A81A-5F97-8D79-AF30-319A71603824}"/>
                  </a:ext>
                </a:extLst>
              </p:cNvPr>
              <p:cNvSpPr/>
              <p:nvPr/>
            </p:nvSpPr>
            <p:spPr>
              <a:xfrm>
                <a:off x="10468939"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91" name="Freeform: Shape 290">
                <a:extLst>
                  <a:ext uri="{FF2B5EF4-FFF2-40B4-BE49-F238E27FC236}">
                    <a16:creationId xmlns:a16="http://schemas.microsoft.com/office/drawing/2014/main" id="{B0DE5402-5E97-7FD5-35C4-87DDDE47E83D}"/>
                  </a:ext>
                </a:extLst>
              </p:cNvPr>
              <p:cNvSpPr/>
              <p:nvPr/>
            </p:nvSpPr>
            <p:spPr>
              <a:xfrm>
                <a:off x="10456222"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98" name="Freeform: Shape 97">
              <a:extLst>
                <a:ext uri="{FF2B5EF4-FFF2-40B4-BE49-F238E27FC236}">
                  <a16:creationId xmlns:a16="http://schemas.microsoft.com/office/drawing/2014/main" id="{62D303E1-9553-6B65-0C78-0D60EA0AC2D5}"/>
                </a:ext>
              </a:extLst>
            </p:cNvPr>
            <p:cNvSpPr/>
            <p:nvPr/>
          </p:nvSpPr>
          <p:spPr>
            <a:xfrm>
              <a:off x="10370836"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99" name="Freeform: Shape 98">
              <a:extLst>
                <a:ext uri="{FF2B5EF4-FFF2-40B4-BE49-F238E27FC236}">
                  <a16:creationId xmlns:a16="http://schemas.microsoft.com/office/drawing/2014/main" id="{33B849D5-13EE-ABA0-D879-A623E036F49E}"/>
                </a:ext>
              </a:extLst>
            </p:cNvPr>
            <p:cNvSpPr/>
            <p:nvPr/>
          </p:nvSpPr>
          <p:spPr>
            <a:xfrm>
              <a:off x="10468939"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00" name="Freeform: Shape 99">
              <a:extLst>
                <a:ext uri="{FF2B5EF4-FFF2-40B4-BE49-F238E27FC236}">
                  <a16:creationId xmlns:a16="http://schemas.microsoft.com/office/drawing/2014/main" id="{A22F4E2D-DAF3-00D0-12C8-DD419D8A4895}"/>
                </a:ext>
              </a:extLst>
            </p:cNvPr>
            <p:cNvSpPr/>
            <p:nvPr/>
          </p:nvSpPr>
          <p:spPr>
            <a:xfrm>
              <a:off x="9644871" y="433833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01" name="Freeform: Shape 100">
              <a:extLst>
                <a:ext uri="{FF2B5EF4-FFF2-40B4-BE49-F238E27FC236}">
                  <a16:creationId xmlns:a16="http://schemas.microsoft.com/office/drawing/2014/main" id="{F5ABA190-318F-595B-6E89-C75DC0C6341F}"/>
                </a:ext>
              </a:extLst>
            </p:cNvPr>
            <p:cNvSpPr/>
            <p:nvPr/>
          </p:nvSpPr>
          <p:spPr>
            <a:xfrm>
              <a:off x="9553308" y="436524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02" name="Freeform: Shape 101">
              <a:extLst>
                <a:ext uri="{FF2B5EF4-FFF2-40B4-BE49-F238E27FC236}">
                  <a16:creationId xmlns:a16="http://schemas.microsoft.com/office/drawing/2014/main" id="{FD6400A2-BF71-EEDE-04C3-9646F94746B6}"/>
                </a:ext>
              </a:extLst>
            </p:cNvPr>
            <p:cNvSpPr/>
            <p:nvPr/>
          </p:nvSpPr>
          <p:spPr>
            <a:xfrm>
              <a:off x="9651412" y="434537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grpSp>
          <p:nvGrpSpPr>
            <p:cNvPr id="103" name="Graphic 4">
              <a:extLst>
                <a:ext uri="{FF2B5EF4-FFF2-40B4-BE49-F238E27FC236}">
                  <a16:creationId xmlns:a16="http://schemas.microsoft.com/office/drawing/2014/main" id="{A6A90D67-75FE-57FC-B7C3-53570DB10B92}"/>
                </a:ext>
              </a:extLst>
            </p:cNvPr>
            <p:cNvGrpSpPr/>
            <p:nvPr/>
          </p:nvGrpSpPr>
          <p:grpSpPr>
            <a:xfrm>
              <a:off x="9638695" y="4432098"/>
              <a:ext cx="25434" cy="19626"/>
              <a:chOff x="9638695" y="4432098"/>
              <a:chExt cx="25434" cy="19626"/>
            </a:xfrm>
            <a:grpFill/>
          </p:grpSpPr>
          <p:sp>
            <p:nvSpPr>
              <p:cNvPr id="288" name="Freeform: Shape 287">
                <a:extLst>
                  <a:ext uri="{FF2B5EF4-FFF2-40B4-BE49-F238E27FC236}">
                    <a16:creationId xmlns:a16="http://schemas.microsoft.com/office/drawing/2014/main" id="{8EB9FBBD-40AB-CBD9-55CF-800034356323}"/>
                  </a:ext>
                </a:extLst>
              </p:cNvPr>
              <p:cNvSpPr/>
              <p:nvPr/>
            </p:nvSpPr>
            <p:spPr>
              <a:xfrm>
                <a:off x="9651412" y="443209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7"/>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289" name="Freeform: Shape 288">
                <a:extLst>
                  <a:ext uri="{FF2B5EF4-FFF2-40B4-BE49-F238E27FC236}">
                    <a16:creationId xmlns:a16="http://schemas.microsoft.com/office/drawing/2014/main" id="{2A79601C-9631-E6CB-B3C7-D66E22E5F487}"/>
                  </a:ext>
                </a:extLst>
              </p:cNvPr>
              <p:cNvSpPr/>
              <p:nvPr/>
            </p:nvSpPr>
            <p:spPr>
              <a:xfrm>
                <a:off x="9638695" y="443329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04" name="Freeform: Shape 103">
              <a:extLst>
                <a:ext uri="{FF2B5EF4-FFF2-40B4-BE49-F238E27FC236}">
                  <a16:creationId xmlns:a16="http://schemas.microsoft.com/office/drawing/2014/main" id="{8ED3E4DC-DD9B-BA48-416F-CEA6DF623031}"/>
                </a:ext>
              </a:extLst>
            </p:cNvPr>
            <p:cNvSpPr/>
            <p:nvPr/>
          </p:nvSpPr>
          <p:spPr>
            <a:xfrm>
              <a:off x="9644871" y="411124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05" name="Freeform: Shape 104">
              <a:extLst>
                <a:ext uri="{FF2B5EF4-FFF2-40B4-BE49-F238E27FC236}">
                  <a16:creationId xmlns:a16="http://schemas.microsoft.com/office/drawing/2014/main" id="{A8939786-7FBE-B06D-9260-537FE8F9A178}"/>
                </a:ext>
              </a:extLst>
            </p:cNvPr>
            <p:cNvSpPr/>
            <p:nvPr/>
          </p:nvSpPr>
          <p:spPr>
            <a:xfrm>
              <a:off x="9553308" y="4138159"/>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06" name="Freeform: Shape 105">
              <a:extLst>
                <a:ext uri="{FF2B5EF4-FFF2-40B4-BE49-F238E27FC236}">
                  <a16:creationId xmlns:a16="http://schemas.microsoft.com/office/drawing/2014/main" id="{07B05B80-3F84-D179-5CDB-266C1F858EC0}"/>
                </a:ext>
              </a:extLst>
            </p:cNvPr>
            <p:cNvSpPr/>
            <p:nvPr/>
          </p:nvSpPr>
          <p:spPr>
            <a:xfrm>
              <a:off x="9651412" y="4118291"/>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107" name="Freeform: Shape 106">
              <a:extLst>
                <a:ext uri="{FF2B5EF4-FFF2-40B4-BE49-F238E27FC236}">
                  <a16:creationId xmlns:a16="http://schemas.microsoft.com/office/drawing/2014/main" id="{63AB5C70-2210-E07F-0BB1-8C7F0CFE27E2}"/>
                </a:ext>
              </a:extLst>
            </p:cNvPr>
            <p:cNvSpPr/>
            <p:nvPr/>
          </p:nvSpPr>
          <p:spPr>
            <a:xfrm>
              <a:off x="9644871" y="422478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08" name="Graphic 4">
              <a:extLst>
                <a:ext uri="{FF2B5EF4-FFF2-40B4-BE49-F238E27FC236}">
                  <a16:creationId xmlns:a16="http://schemas.microsoft.com/office/drawing/2014/main" id="{1319A3A8-B94F-630F-48DF-1A20D7E65F06}"/>
                </a:ext>
              </a:extLst>
            </p:cNvPr>
            <p:cNvGrpSpPr/>
            <p:nvPr/>
          </p:nvGrpSpPr>
          <p:grpSpPr>
            <a:xfrm>
              <a:off x="9638695" y="4205017"/>
              <a:ext cx="25434" cy="19624"/>
              <a:chOff x="9638695" y="4205017"/>
              <a:chExt cx="25434" cy="19624"/>
            </a:xfrm>
            <a:grpFill/>
          </p:grpSpPr>
          <p:sp>
            <p:nvSpPr>
              <p:cNvPr id="286" name="Freeform: Shape 285">
                <a:extLst>
                  <a:ext uri="{FF2B5EF4-FFF2-40B4-BE49-F238E27FC236}">
                    <a16:creationId xmlns:a16="http://schemas.microsoft.com/office/drawing/2014/main" id="{DAF7E168-62E1-0C9B-AE51-D668EDD32ABC}"/>
                  </a:ext>
                </a:extLst>
              </p:cNvPr>
              <p:cNvSpPr/>
              <p:nvPr/>
            </p:nvSpPr>
            <p:spPr>
              <a:xfrm>
                <a:off x="9651412" y="4205017"/>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287" name="Freeform: Shape 286">
                <a:extLst>
                  <a:ext uri="{FF2B5EF4-FFF2-40B4-BE49-F238E27FC236}">
                    <a16:creationId xmlns:a16="http://schemas.microsoft.com/office/drawing/2014/main" id="{5317B06C-30EA-D6FF-B7FE-1BB5DA4706F9}"/>
                  </a:ext>
                </a:extLst>
              </p:cNvPr>
              <p:cNvSpPr/>
              <p:nvPr/>
            </p:nvSpPr>
            <p:spPr>
              <a:xfrm>
                <a:off x="9638695" y="420621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09" name="Freeform: Shape 108">
              <a:extLst>
                <a:ext uri="{FF2B5EF4-FFF2-40B4-BE49-F238E27FC236}">
                  <a16:creationId xmlns:a16="http://schemas.microsoft.com/office/drawing/2014/main" id="{B17C7911-716D-1095-55F1-FD675A2878B5}"/>
                </a:ext>
              </a:extLst>
            </p:cNvPr>
            <p:cNvSpPr/>
            <p:nvPr/>
          </p:nvSpPr>
          <p:spPr>
            <a:xfrm>
              <a:off x="9553308" y="425170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10" name="Freeform: Shape 109">
              <a:extLst>
                <a:ext uri="{FF2B5EF4-FFF2-40B4-BE49-F238E27FC236}">
                  <a16:creationId xmlns:a16="http://schemas.microsoft.com/office/drawing/2014/main" id="{0C3E4C46-361B-2A70-693E-0DC6D168254E}"/>
                </a:ext>
              </a:extLst>
            </p:cNvPr>
            <p:cNvSpPr/>
            <p:nvPr/>
          </p:nvSpPr>
          <p:spPr>
            <a:xfrm>
              <a:off x="9651412" y="4231832"/>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11" name="Freeform: Shape 110">
              <a:extLst>
                <a:ext uri="{FF2B5EF4-FFF2-40B4-BE49-F238E27FC236}">
                  <a16:creationId xmlns:a16="http://schemas.microsoft.com/office/drawing/2014/main" id="{5E83EF00-9F3F-F552-A3C0-C05F21C03FE9}"/>
                </a:ext>
              </a:extLst>
            </p:cNvPr>
            <p:cNvSpPr/>
            <p:nvPr/>
          </p:nvSpPr>
          <p:spPr>
            <a:xfrm>
              <a:off x="9913747"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12" name="Graphic 4">
              <a:extLst>
                <a:ext uri="{FF2B5EF4-FFF2-40B4-BE49-F238E27FC236}">
                  <a16:creationId xmlns:a16="http://schemas.microsoft.com/office/drawing/2014/main" id="{BADA4FBE-69A2-EAFA-47FD-63A7AE3C4D46}"/>
                </a:ext>
              </a:extLst>
            </p:cNvPr>
            <p:cNvGrpSpPr/>
            <p:nvPr/>
          </p:nvGrpSpPr>
          <p:grpSpPr>
            <a:xfrm>
              <a:off x="9907570" y="2274808"/>
              <a:ext cx="25434" cy="19630"/>
              <a:chOff x="9907570" y="2274808"/>
              <a:chExt cx="25434" cy="19630"/>
            </a:xfrm>
            <a:grpFill/>
          </p:grpSpPr>
          <p:sp>
            <p:nvSpPr>
              <p:cNvPr id="284" name="Freeform: Shape 283">
                <a:extLst>
                  <a:ext uri="{FF2B5EF4-FFF2-40B4-BE49-F238E27FC236}">
                    <a16:creationId xmlns:a16="http://schemas.microsoft.com/office/drawing/2014/main" id="{261F1F95-5A01-26E1-B259-D4BBDF34BE8C}"/>
                  </a:ext>
                </a:extLst>
              </p:cNvPr>
              <p:cNvSpPr/>
              <p:nvPr/>
            </p:nvSpPr>
            <p:spPr>
              <a:xfrm>
                <a:off x="9920288"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85" name="Freeform: Shape 284">
                <a:extLst>
                  <a:ext uri="{FF2B5EF4-FFF2-40B4-BE49-F238E27FC236}">
                    <a16:creationId xmlns:a16="http://schemas.microsoft.com/office/drawing/2014/main" id="{60B08CAD-155D-12AD-A47A-25F4EFCFE7EF}"/>
                  </a:ext>
                </a:extLst>
              </p:cNvPr>
              <p:cNvSpPr/>
              <p:nvPr/>
            </p:nvSpPr>
            <p:spPr>
              <a:xfrm>
                <a:off x="9907570"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13" name="Freeform: Shape 112">
              <a:extLst>
                <a:ext uri="{FF2B5EF4-FFF2-40B4-BE49-F238E27FC236}">
                  <a16:creationId xmlns:a16="http://schemas.microsoft.com/office/drawing/2014/main" id="{D7B86963-F4C2-8D6C-1647-B3659EB3179E}"/>
                </a:ext>
              </a:extLst>
            </p:cNvPr>
            <p:cNvSpPr/>
            <p:nvPr/>
          </p:nvSpPr>
          <p:spPr>
            <a:xfrm>
              <a:off x="9822184"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14" name="Freeform: Shape 113">
              <a:extLst>
                <a:ext uri="{FF2B5EF4-FFF2-40B4-BE49-F238E27FC236}">
                  <a16:creationId xmlns:a16="http://schemas.microsoft.com/office/drawing/2014/main" id="{3B2F2F59-653F-1084-B7CF-E5251F6E485F}"/>
                </a:ext>
              </a:extLst>
            </p:cNvPr>
            <p:cNvSpPr/>
            <p:nvPr/>
          </p:nvSpPr>
          <p:spPr>
            <a:xfrm>
              <a:off x="9920288"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115" name="Graphic 4">
              <a:extLst>
                <a:ext uri="{FF2B5EF4-FFF2-40B4-BE49-F238E27FC236}">
                  <a16:creationId xmlns:a16="http://schemas.microsoft.com/office/drawing/2014/main" id="{18EB1BC4-AAE6-F3D5-619D-FB31E3B41F46}"/>
                </a:ext>
              </a:extLst>
            </p:cNvPr>
            <p:cNvGrpSpPr/>
            <p:nvPr/>
          </p:nvGrpSpPr>
          <p:grpSpPr>
            <a:xfrm>
              <a:off x="9638695" y="4318559"/>
              <a:ext cx="25434" cy="19624"/>
              <a:chOff x="9638695" y="4318559"/>
              <a:chExt cx="25434" cy="19624"/>
            </a:xfrm>
            <a:grpFill/>
          </p:grpSpPr>
          <p:sp>
            <p:nvSpPr>
              <p:cNvPr id="282" name="Freeform: Shape 281">
                <a:extLst>
                  <a:ext uri="{FF2B5EF4-FFF2-40B4-BE49-F238E27FC236}">
                    <a16:creationId xmlns:a16="http://schemas.microsoft.com/office/drawing/2014/main" id="{B1C7595D-7D12-E6D9-9D1D-8424D4C01266}"/>
                  </a:ext>
                </a:extLst>
              </p:cNvPr>
              <p:cNvSpPr/>
              <p:nvPr/>
            </p:nvSpPr>
            <p:spPr>
              <a:xfrm>
                <a:off x="9651412" y="4318559"/>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283" name="Freeform: Shape 282">
                <a:extLst>
                  <a:ext uri="{FF2B5EF4-FFF2-40B4-BE49-F238E27FC236}">
                    <a16:creationId xmlns:a16="http://schemas.microsoft.com/office/drawing/2014/main" id="{FD42E1F6-62ED-1101-A153-B20C92B4648F}"/>
                  </a:ext>
                </a:extLst>
              </p:cNvPr>
              <p:cNvSpPr/>
              <p:nvPr/>
            </p:nvSpPr>
            <p:spPr>
              <a:xfrm>
                <a:off x="9638695" y="4319751"/>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16" name="Freeform: Shape 115">
              <a:extLst>
                <a:ext uri="{FF2B5EF4-FFF2-40B4-BE49-F238E27FC236}">
                  <a16:creationId xmlns:a16="http://schemas.microsoft.com/office/drawing/2014/main" id="{7891ABAF-D390-9A4F-5831-8CE4F375ABA1}"/>
                </a:ext>
              </a:extLst>
            </p:cNvPr>
            <p:cNvSpPr/>
            <p:nvPr/>
          </p:nvSpPr>
          <p:spPr>
            <a:xfrm>
              <a:off x="10444232"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17" name="Graphic 4">
              <a:extLst>
                <a:ext uri="{FF2B5EF4-FFF2-40B4-BE49-F238E27FC236}">
                  <a16:creationId xmlns:a16="http://schemas.microsoft.com/office/drawing/2014/main" id="{1D20868B-0DFC-18EE-0368-49D320CF1ED9}"/>
                </a:ext>
              </a:extLst>
            </p:cNvPr>
            <p:cNvGrpSpPr/>
            <p:nvPr/>
          </p:nvGrpSpPr>
          <p:grpSpPr>
            <a:xfrm>
              <a:off x="10439465" y="2956056"/>
              <a:ext cx="25419" cy="19630"/>
              <a:chOff x="10439465" y="2956056"/>
              <a:chExt cx="25419" cy="19630"/>
            </a:xfrm>
            <a:grpFill/>
          </p:grpSpPr>
          <p:sp>
            <p:nvSpPr>
              <p:cNvPr id="280" name="Freeform: Shape 279">
                <a:extLst>
                  <a:ext uri="{FF2B5EF4-FFF2-40B4-BE49-F238E27FC236}">
                    <a16:creationId xmlns:a16="http://schemas.microsoft.com/office/drawing/2014/main" id="{C74A84CF-E8FD-C6FC-FA90-BF6497493D43}"/>
                  </a:ext>
                </a:extLst>
              </p:cNvPr>
              <p:cNvSpPr/>
              <p:nvPr/>
            </p:nvSpPr>
            <p:spPr>
              <a:xfrm>
                <a:off x="10452204" y="2956056"/>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FFFF00"/>
                </a:solidFill>
                <a:prstDash val="solid"/>
                <a:miter/>
              </a:ln>
            </p:spPr>
            <p:txBody>
              <a:bodyPr rtlCol="0" anchor="ctr"/>
              <a:lstStyle/>
              <a:p>
                <a:endParaRPr lang="LID4096" sz="200"/>
              </a:p>
            </p:txBody>
          </p:sp>
          <p:sp>
            <p:nvSpPr>
              <p:cNvPr id="281" name="Freeform: Shape 280">
                <a:extLst>
                  <a:ext uri="{FF2B5EF4-FFF2-40B4-BE49-F238E27FC236}">
                    <a16:creationId xmlns:a16="http://schemas.microsoft.com/office/drawing/2014/main" id="{BB903788-C42B-F46D-A1C3-70CBC3AB1704}"/>
                  </a:ext>
                </a:extLst>
              </p:cNvPr>
              <p:cNvSpPr/>
              <p:nvPr/>
            </p:nvSpPr>
            <p:spPr>
              <a:xfrm>
                <a:off x="10439465" y="2957052"/>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FFFF00"/>
                </a:solidFill>
                <a:prstDash val="solid"/>
                <a:miter/>
              </a:ln>
            </p:spPr>
            <p:txBody>
              <a:bodyPr rtlCol="0" anchor="ctr"/>
              <a:lstStyle/>
              <a:p>
                <a:endParaRPr lang="LID4096" sz="200"/>
              </a:p>
            </p:txBody>
          </p:sp>
        </p:grpSp>
        <p:sp>
          <p:nvSpPr>
            <p:cNvPr id="118" name="Freeform: Shape 117">
              <a:extLst>
                <a:ext uri="{FF2B5EF4-FFF2-40B4-BE49-F238E27FC236}">
                  <a16:creationId xmlns:a16="http://schemas.microsoft.com/office/drawing/2014/main" id="{D69835BF-41E8-CF70-7BFF-040CD2120BD4}"/>
                </a:ext>
              </a:extLst>
            </p:cNvPr>
            <p:cNvSpPr/>
            <p:nvPr/>
          </p:nvSpPr>
          <p:spPr>
            <a:xfrm>
              <a:off x="10352669"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19" name="Freeform: Shape 118">
              <a:extLst>
                <a:ext uri="{FF2B5EF4-FFF2-40B4-BE49-F238E27FC236}">
                  <a16:creationId xmlns:a16="http://schemas.microsoft.com/office/drawing/2014/main" id="{F562F04D-A50F-0B12-4754-8128BF74F358}"/>
                </a:ext>
              </a:extLst>
            </p:cNvPr>
            <p:cNvSpPr/>
            <p:nvPr/>
          </p:nvSpPr>
          <p:spPr>
            <a:xfrm>
              <a:off x="10450772"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20" name="Freeform: Shape 119">
              <a:extLst>
                <a:ext uri="{FF2B5EF4-FFF2-40B4-BE49-F238E27FC236}">
                  <a16:creationId xmlns:a16="http://schemas.microsoft.com/office/drawing/2014/main" id="{FA2E0AE3-D033-6EA0-7E17-D9A3E1120D2E}"/>
                </a:ext>
              </a:extLst>
            </p:cNvPr>
            <p:cNvSpPr/>
            <p:nvPr/>
          </p:nvSpPr>
          <p:spPr>
            <a:xfrm>
              <a:off x="9910114"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21" name="Graphic 4">
              <a:extLst>
                <a:ext uri="{FF2B5EF4-FFF2-40B4-BE49-F238E27FC236}">
                  <a16:creationId xmlns:a16="http://schemas.microsoft.com/office/drawing/2014/main" id="{44779F0A-D74A-BCFA-1CC5-C844EBC5F4EE}"/>
                </a:ext>
              </a:extLst>
            </p:cNvPr>
            <p:cNvGrpSpPr/>
            <p:nvPr/>
          </p:nvGrpSpPr>
          <p:grpSpPr>
            <a:xfrm>
              <a:off x="9903937" y="3637308"/>
              <a:ext cx="25434" cy="19626"/>
              <a:chOff x="9903937" y="3637308"/>
              <a:chExt cx="25434" cy="19626"/>
            </a:xfrm>
            <a:grpFill/>
          </p:grpSpPr>
          <p:sp>
            <p:nvSpPr>
              <p:cNvPr id="278" name="Freeform: Shape 277">
                <a:extLst>
                  <a:ext uri="{FF2B5EF4-FFF2-40B4-BE49-F238E27FC236}">
                    <a16:creationId xmlns:a16="http://schemas.microsoft.com/office/drawing/2014/main" id="{1E3A48E5-E75A-ADDC-5E77-F283C828AD50}"/>
                  </a:ext>
                </a:extLst>
              </p:cNvPr>
              <p:cNvSpPr/>
              <p:nvPr/>
            </p:nvSpPr>
            <p:spPr>
              <a:xfrm>
                <a:off x="9916654"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FFFF00"/>
                </a:solidFill>
                <a:prstDash val="solid"/>
                <a:miter/>
              </a:ln>
            </p:spPr>
            <p:txBody>
              <a:bodyPr rtlCol="0" anchor="ctr"/>
              <a:lstStyle/>
              <a:p>
                <a:endParaRPr lang="LID4096" sz="200"/>
              </a:p>
            </p:txBody>
          </p:sp>
          <p:sp>
            <p:nvSpPr>
              <p:cNvPr id="279" name="Freeform: Shape 278">
                <a:extLst>
                  <a:ext uri="{FF2B5EF4-FFF2-40B4-BE49-F238E27FC236}">
                    <a16:creationId xmlns:a16="http://schemas.microsoft.com/office/drawing/2014/main" id="{24541BA1-B3E4-98A8-E112-A1602AA04DE9}"/>
                  </a:ext>
                </a:extLst>
              </p:cNvPr>
              <p:cNvSpPr/>
              <p:nvPr/>
            </p:nvSpPr>
            <p:spPr>
              <a:xfrm>
                <a:off x="9903937"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22" name="Freeform: Shape 121">
              <a:extLst>
                <a:ext uri="{FF2B5EF4-FFF2-40B4-BE49-F238E27FC236}">
                  <a16:creationId xmlns:a16="http://schemas.microsoft.com/office/drawing/2014/main" id="{11BB29B5-2F6F-798E-3C75-62C8FC68C1E4}"/>
                </a:ext>
              </a:extLst>
            </p:cNvPr>
            <p:cNvSpPr/>
            <p:nvPr/>
          </p:nvSpPr>
          <p:spPr>
            <a:xfrm>
              <a:off x="9818551"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23" name="Freeform: Shape 122">
              <a:extLst>
                <a:ext uri="{FF2B5EF4-FFF2-40B4-BE49-F238E27FC236}">
                  <a16:creationId xmlns:a16="http://schemas.microsoft.com/office/drawing/2014/main" id="{D660539A-61D2-56C9-5BC0-8F9D8F4DEB3D}"/>
                </a:ext>
              </a:extLst>
            </p:cNvPr>
            <p:cNvSpPr/>
            <p:nvPr/>
          </p:nvSpPr>
          <p:spPr>
            <a:xfrm>
              <a:off x="9916654"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24" name="Freeform: Shape 123">
              <a:extLst>
                <a:ext uri="{FF2B5EF4-FFF2-40B4-BE49-F238E27FC236}">
                  <a16:creationId xmlns:a16="http://schemas.microsoft.com/office/drawing/2014/main" id="{3E9E4A1C-391B-BCD1-1798-5502A11DBBB8}"/>
                </a:ext>
              </a:extLst>
            </p:cNvPr>
            <p:cNvSpPr/>
            <p:nvPr/>
          </p:nvSpPr>
          <p:spPr>
            <a:xfrm>
              <a:off x="10444232"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25" name="Freeform: Shape 124">
              <a:extLst>
                <a:ext uri="{FF2B5EF4-FFF2-40B4-BE49-F238E27FC236}">
                  <a16:creationId xmlns:a16="http://schemas.microsoft.com/office/drawing/2014/main" id="{FFEDB434-E3A5-5621-5530-14D8B73302A0}"/>
                </a:ext>
              </a:extLst>
            </p:cNvPr>
            <p:cNvSpPr/>
            <p:nvPr/>
          </p:nvSpPr>
          <p:spPr>
            <a:xfrm>
              <a:off x="10352669"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26" name="Freeform: Shape 125">
              <a:extLst>
                <a:ext uri="{FF2B5EF4-FFF2-40B4-BE49-F238E27FC236}">
                  <a16:creationId xmlns:a16="http://schemas.microsoft.com/office/drawing/2014/main" id="{0A3CD5C7-3EBA-D54B-F8EE-9E6EB3935506}"/>
                </a:ext>
              </a:extLst>
            </p:cNvPr>
            <p:cNvSpPr/>
            <p:nvPr/>
          </p:nvSpPr>
          <p:spPr>
            <a:xfrm>
              <a:off x="10450772"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127" name="Graphic 4">
              <a:extLst>
                <a:ext uri="{FF2B5EF4-FFF2-40B4-BE49-F238E27FC236}">
                  <a16:creationId xmlns:a16="http://schemas.microsoft.com/office/drawing/2014/main" id="{40FF437D-8CA3-22BF-2363-6442098CF6E7}"/>
                </a:ext>
              </a:extLst>
            </p:cNvPr>
            <p:cNvGrpSpPr/>
            <p:nvPr/>
          </p:nvGrpSpPr>
          <p:grpSpPr>
            <a:xfrm>
              <a:off x="10435831" y="3183145"/>
              <a:ext cx="25419" cy="19624"/>
              <a:chOff x="10435831" y="3183145"/>
              <a:chExt cx="25419" cy="19624"/>
            </a:xfrm>
            <a:grpFill/>
          </p:grpSpPr>
          <p:sp>
            <p:nvSpPr>
              <p:cNvPr id="276" name="Freeform: Shape 275">
                <a:extLst>
                  <a:ext uri="{FF2B5EF4-FFF2-40B4-BE49-F238E27FC236}">
                    <a16:creationId xmlns:a16="http://schemas.microsoft.com/office/drawing/2014/main" id="{299F709B-207C-6700-8DF9-CF23B589B564}"/>
                  </a:ext>
                </a:extLst>
              </p:cNvPr>
              <p:cNvSpPr/>
              <p:nvPr/>
            </p:nvSpPr>
            <p:spPr>
              <a:xfrm>
                <a:off x="10448570" y="3183145"/>
                <a:ext cx="47" cy="748"/>
              </a:xfrm>
              <a:custGeom>
                <a:avLst/>
                <a:gdLst>
                  <a:gd name="connsiteX0" fmla="*/ 51 w 47"/>
                  <a:gd name="connsiteY0" fmla="*/ 1784 h 748"/>
                  <a:gd name="connsiteX1" fmla="*/ 4 w 47"/>
                  <a:gd name="connsiteY1" fmla="*/ 2532 h 748"/>
                </a:gdLst>
                <a:ahLst/>
                <a:cxnLst>
                  <a:cxn ang="0">
                    <a:pos x="connsiteX0" y="connsiteY0"/>
                  </a:cxn>
                  <a:cxn ang="0">
                    <a:pos x="connsiteX1" y="connsiteY1"/>
                  </a:cxn>
                </a:cxnLst>
                <a:rect l="l" t="t" r="r" b="b"/>
                <a:pathLst>
                  <a:path w="47" h="748">
                    <a:moveTo>
                      <a:pt x="51" y="1784"/>
                    </a:moveTo>
                    <a:cubicBezTo>
                      <a:pt x="33" y="2033"/>
                      <a:pt x="19" y="2284"/>
                      <a:pt x="4" y="2532"/>
                    </a:cubicBezTo>
                  </a:path>
                </a:pathLst>
              </a:custGeom>
              <a:grpFill/>
              <a:ln w="9525" cap="flat">
                <a:solidFill>
                  <a:srgbClr val="FFFF00"/>
                </a:solidFill>
                <a:prstDash val="solid"/>
                <a:miter/>
              </a:ln>
            </p:spPr>
            <p:txBody>
              <a:bodyPr rtlCol="0" anchor="ctr"/>
              <a:lstStyle/>
              <a:p>
                <a:endParaRPr lang="LID4096" sz="200"/>
              </a:p>
            </p:txBody>
          </p:sp>
          <p:sp>
            <p:nvSpPr>
              <p:cNvPr id="277" name="Freeform: Shape 276">
                <a:extLst>
                  <a:ext uri="{FF2B5EF4-FFF2-40B4-BE49-F238E27FC236}">
                    <a16:creationId xmlns:a16="http://schemas.microsoft.com/office/drawing/2014/main" id="{A2B6AE58-ED30-7256-40C8-538B792A6389}"/>
                  </a:ext>
                </a:extLst>
              </p:cNvPr>
              <p:cNvSpPr/>
              <p:nvPr/>
            </p:nvSpPr>
            <p:spPr>
              <a:xfrm>
                <a:off x="10435831" y="3184136"/>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FFFF00"/>
                </a:solidFill>
                <a:prstDash val="solid"/>
                <a:miter/>
              </a:ln>
            </p:spPr>
            <p:txBody>
              <a:bodyPr rtlCol="0" anchor="ctr"/>
              <a:lstStyle/>
              <a:p>
                <a:endParaRPr lang="LID4096" sz="200"/>
              </a:p>
            </p:txBody>
          </p:sp>
        </p:grpSp>
        <p:sp>
          <p:nvSpPr>
            <p:cNvPr id="128" name="Freeform: Shape 127">
              <a:extLst>
                <a:ext uri="{FF2B5EF4-FFF2-40B4-BE49-F238E27FC236}">
                  <a16:creationId xmlns:a16="http://schemas.microsoft.com/office/drawing/2014/main" id="{736B3608-2723-7248-AD18-614B1B3B5665}"/>
                </a:ext>
              </a:extLst>
            </p:cNvPr>
            <p:cNvSpPr/>
            <p:nvPr/>
          </p:nvSpPr>
          <p:spPr>
            <a:xfrm>
              <a:off x="9910114"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29" name="Freeform: Shape 128">
              <a:extLst>
                <a:ext uri="{FF2B5EF4-FFF2-40B4-BE49-F238E27FC236}">
                  <a16:creationId xmlns:a16="http://schemas.microsoft.com/office/drawing/2014/main" id="{09F11C98-C2FD-3ACF-9551-B5D4E0C5FCBC}"/>
                </a:ext>
              </a:extLst>
            </p:cNvPr>
            <p:cNvSpPr/>
            <p:nvPr/>
          </p:nvSpPr>
          <p:spPr>
            <a:xfrm>
              <a:off x="9818551"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30" name="Freeform: Shape 129">
              <a:extLst>
                <a:ext uri="{FF2B5EF4-FFF2-40B4-BE49-F238E27FC236}">
                  <a16:creationId xmlns:a16="http://schemas.microsoft.com/office/drawing/2014/main" id="{A8B24D09-0013-6BFC-BD0A-16E983C316D7}"/>
                </a:ext>
              </a:extLst>
            </p:cNvPr>
            <p:cNvSpPr/>
            <p:nvPr/>
          </p:nvSpPr>
          <p:spPr>
            <a:xfrm>
              <a:off x="9916654" y="3777667"/>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131" name="Freeform: Shape 130">
              <a:extLst>
                <a:ext uri="{FF2B5EF4-FFF2-40B4-BE49-F238E27FC236}">
                  <a16:creationId xmlns:a16="http://schemas.microsoft.com/office/drawing/2014/main" id="{B741AAFD-ECF8-B256-42CF-7BD47D7DC1E7}"/>
                </a:ext>
              </a:extLst>
            </p:cNvPr>
            <p:cNvSpPr/>
            <p:nvPr/>
          </p:nvSpPr>
          <p:spPr>
            <a:xfrm>
              <a:off x="9910114"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32" name="Graphic 4">
              <a:extLst>
                <a:ext uri="{FF2B5EF4-FFF2-40B4-BE49-F238E27FC236}">
                  <a16:creationId xmlns:a16="http://schemas.microsoft.com/office/drawing/2014/main" id="{A863CAE7-7408-0E14-A49F-9E7822ECAA74}"/>
                </a:ext>
              </a:extLst>
            </p:cNvPr>
            <p:cNvGrpSpPr/>
            <p:nvPr/>
          </p:nvGrpSpPr>
          <p:grpSpPr>
            <a:xfrm>
              <a:off x="9903937" y="3864391"/>
              <a:ext cx="25434" cy="19626"/>
              <a:chOff x="9903937" y="3864391"/>
              <a:chExt cx="25434" cy="19626"/>
            </a:xfrm>
            <a:grpFill/>
          </p:grpSpPr>
          <p:sp>
            <p:nvSpPr>
              <p:cNvPr id="274" name="Freeform: Shape 273">
                <a:extLst>
                  <a:ext uri="{FF2B5EF4-FFF2-40B4-BE49-F238E27FC236}">
                    <a16:creationId xmlns:a16="http://schemas.microsoft.com/office/drawing/2014/main" id="{D1F7D6CC-A53B-3AA3-2940-D54CE74CB21D}"/>
                  </a:ext>
                </a:extLst>
              </p:cNvPr>
              <p:cNvSpPr/>
              <p:nvPr/>
            </p:nvSpPr>
            <p:spPr>
              <a:xfrm>
                <a:off x="9916654" y="3864391"/>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275" name="Freeform: Shape 274">
                <a:extLst>
                  <a:ext uri="{FF2B5EF4-FFF2-40B4-BE49-F238E27FC236}">
                    <a16:creationId xmlns:a16="http://schemas.microsoft.com/office/drawing/2014/main" id="{6A3265A1-022A-FBAA-18C5-301250D44647}"/>
                  </a:ext>
                </a:extLst>
              </p:cNvPr>
              <p:cNvSpPr/>
              <p:nvPr/>
            </p:nvSpPr>
            <p:spPr>
              <a:xfrm>
                <a:off x="9903937" y="386558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33" name="Freeform: Shape 132">
              <a:extLst>
                <a:ext uri="{FF2B5EF4-FFF2-40B4-BE49-F238E27FC236}">
                  <a16:creationId xmlns:a16="http://schemas.microsoft.com/office/drawing/2014/main" id="{2D898D65-3BCA-3D95-F58C-7FFA74A89572}"/>
                </a:ext>
              </a:extLst>
            </p:cNvPr>
            <p:cNvSpPr/>
            <p:nvPr/>
          </p:nvSpPr>
          <p:spPr>
            <a:xfrm>
              <a:off x="9647272" y="3911076"/>
              <a:ext cx="538763" cy="66355"/>
            </a:xfrm>
            <a:custGeom>
              <a:avLst/>
              <a:gdLst>
                <a:gd name="connsiteX0" fmla="*/ 538768 w 538763"/>
                <a:gd name="connsiteY0" fmla="*/ 34962 h 66355"/>
                <a:gd name="connsiteX1" fmla="*/ 269386 w 538763"/>
                <a:gd name="connsiteY1" fmla="*/ 68139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39"/>
                    <a:pt x="269386" y="68139"/>
                  </a:cubicBezTo>
                  <a:cubicBezTo>
                    <a:pt x="120610" y="68139"/>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134" name="Freeform: Shape 133">
              <a:extLst>
                <a:ext uri="{FF2B5EF4-FFF2-40B4-BE49-F238E27FC236}">
                  <a16:creationId xmlns:a16="http://schemas.microsoft.com/office/drawing/2014/main" id="{9E04532A-3209-5BC0-8A69-A47B76F957B0}"/>
                </a:ext>
              </a:extLst>
            </p:cNvPr>
            <p:cNvSpPr/>
            <p:nvPr/>
          </p:nvSpPr>
          <p:spPr>
            <a:xfrm>
              <a:off x="9916654" y="3891208"/>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grpSp>
          <p:nvGrpSpPr>
            <p:cNvPr id="135" name="Graphic 4">
              <a:extLst>
                <a:ext uri="{FF2B5EF4-FFF2-40B4-BE49-F238E27FC236}">
                  <a16:creationId xmlns:a16="http://schemas.microsoft.com/office/drawing/2014/main" id="{358F6599-C1C0-D1EB-1713-DF82CB0B1F37}"/>
                </a:ext>
              </a:extLst>
            </p:cNvPr>
            <p:cNvGrpSpPr/>
            <p:nvPr/>
          </p:nvGrpSpPr>
          <p:grpSpPr>
            <a:xfrm>
              <a:off x="10438055" y="3069598"/>
              <a:ext cx="25434" cy="19630"/>
              <a:chOff x="10438055" y="3069598"/>
              <a:chExt cx="25434" cy="19630"/>
            </a:xfrm>
            <a:grpFill/>
          </p:grpSpPr>
          <p:sp>
            <p:nvSpPr>
              <p:cNvPr id="272" name="Freeform: Shape 271">
                <a:extLst>
                  <a:ext uri="{FF2B5EF4-FFF2-40B4-BE49-F238E27FC236}">
                    <a16:creationId xmlns:a16="http://schemas.microsoft.com/office/drawing/2014/main" id="{D2C0615B-E97A-CB2D-FC5A-C13CE949E947}"/>
                  </a:ext>
                </a:extLst>
              </p:cNvPr>
              <p:cNvSpPr/>
              <p:nvPr/>
            </p:nvSpPr>
            <p:spPr>
              <a:xfrm>
                <a:off x="10450772"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73" name="Freeform: Shape 272">
                <a:extLst>
                  <a:ext uri="{FF2B5EF4-FFF2-40B4-BE49-F238E27FC236}">
                    <a16:creationId xmlns:a16="http://schemas.microsoft.com/office/drawing/2014/main" id="{17271621-5360-7EA8-34F2-2459D6BC13BC}"/>
                  </a:ext>
                </a:extLst>
              </p:cNvPr>
              <p:cNvSpPr/>
              <p:nvPr/>
            </p:nvSpPr>
            <p:spPr>
              <a:xfrm>
                <a:off x="10438055"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136" name="Graphic 4">
              <a:extLst>
                <a:ext uri="{FF2B5EF4-FFF2-40B4-BE49-F238E27FC236}">
                  <a16:creationId xmlns:a16="http://schemas.microsoft.com/office/drawing/2014/main" id="{1CD6F617-B63D-46FC-7213-E6EBB73BC7B3}"/>
                </a:ext>
              </a:extLst>
            </p:cNvPr>
            <p:cNvGrpSpPr/>
            <p:nvPr/>
          </p:nvGrpSpPr>
          <p:grpSpPr>
            <a:xfrm>
              <a:off x="9903937" y="3750852"/>
              <a:ext cx="25434" cy="19624"/>
              <a:chOff x="9903937" y="3750852"/>
              <a:chExt cx="25434" cy="19624"/>
            </a:xfrm>
            <a:grpFill/>
          </p:grpSpPr>
          <p:sp>
            <p:nvSpPr>
              <p:cNvPr id="270" name="Freeform: Shape 269">
                <a:extLst>
                  <a:ext uri="{FF2B5EF4-FFF2-40B4-BE49-F238E27FC236}">
                    <a16:creationId xmlns:a16="http://schemas.microsoft.com/office/drawing/2014/main" id="{475759F4-DAC1-7148-5B35-8531E160C15B}"/>
                  </a:ext>
                </a:extLst>
              </p:cNvPr>
              <p:cNvSpPr/>
              <p:nvPr/>
            </p:nvSpPr>
            <p:spPr>
              <a:xfrm>
                <a:off x="9916654"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271" name="Freeform: Shape 270">
                <a:extLst>
                  <a:ext uri="{FF2B5EF4-FFF2-40B4-BE49-F238E27FC236}">
                    <a16:creationId xmlns:a16="http://schemas.microsoft.com/office/drawing/2014/main" id="{498E2A27-5635-F219-A825-9E2D422F8A59}"/>
                  </a:ext>
                </a:extLst>
              </p:cNvPr>
              <p:cNvSpPr/>
              <p:nvPr/>
            </p:nvSpPr>
            <p:spPr>
              <a:xfrm>
                <a:off x="9903937"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37" name="Freeform: Shape 136">
              <a:extLst>
                <a:ext uri="{FF2B5EF4-FFF2-40B4-BE49-F238E27FC236}">
                  <a16:creationId xmlns:a16="http://schemas.microsoft.com/office/drawing/2014/main" id="{ECEE96C0-D6D5-C984-158B-C273E8CF61D1}"/>
                </a:ext>
              </a:extLst>
            </p:cNvPr>
            <p:cNvSpPr/>
            <p:nvPr/>
          </p:nvSpPr>
          <p:spPr>
            <a:xfrm>
              <a:off x="9913747"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38" name="Graphic 4">
              <a:extLst>
                <a:ext uri="{FF2B5EF4-FFF2-40B4-BE49-F238E27FC236}">
                  <a16:creationId xmlns:a16="http://schemas.microsoft.com/office/drawing/2014/main" id="{A2B70B62-C068-A7FC-1294-D5A1C36272C1}"/>
                </a:ext>
              </a:extLst>
            </p:cNvPr>
            <p:cNvGrpSpPr/>
            <p:nvPr/>
          </p:nvGrpSpPr>
          <p:grpSpPr>
            <a:xfrm>
              <a:off x="9907570" y="2842515"/>
              <a:ext cx="25434" cy="19630"/>
              <a:chOff x="9907570" y="2842515"/>
              <a:chExt cx="25434" cy="19630"/>
            </a:xfrm>
            <a:grpFill/>
          </p:grpSpPr>
          <p:sp>
            <p:nvSpPr>
              <p:cNvPr id="268" name="Freeform: Shape 267">
                <a:extLst>
                  <a:ext uri="{FF2B5EF4-FFF2-40B4-BE49-F238E27FC236}">
                    <a16:creationId xmlns:a16="http://schemas.microsoft.com/office/drawing/2014/main" id="{B942FC8E-54E5-10B5-3265-9F167620031D}"/>
                  </a:ext>
                </a:extLst>
              </p:cNvPr>
              <p:cNvSpPr/>
              <p:nvPr/>
            </p:nvSpPr>
            <p:spPr>
              <a:xfrm>
                <a:off x="9920288"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69" name="Freeform: Shape 268">
                <a:extLst>
                  <a:ext uri="{FF2B5EF4-FFF2-40B4-BE49-F238E27FC236}">
                    <a16:creationId xmlns:a16="http://schemas.microsoft.com/office/drawing/2014/main" id="{F493A2B6-7388-B95F-1895-F834811A71C0}"/>
                  </a:ext>
                </a:extLst>
              </p:cNvPr>
              <p:cNvSpPr/>
              <p:nvPr/>
            </p:nvSpPr>
            <p:spPr>
              <a:xfrm>
                <a:off x="9907570"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39" name="Freeform: Shape 138">
              <a:extLst>
                <a:ext uri="{FF2B5EF4-FFF2-40B4-BE49-F238E27FC236}">
                  <a16:creationId xmlns:a16="http://schemas.microsoft.com/office/drawing/2014/main" id="{43D326BA-5597-7A54-EF32-BF85BF56DE36}"/>
                </a:ext>
              </a:extLst>
            </p:cNvPr>
            <p:cNvSpPr/>
            <p:nvPr/>
          </p:nvSpPr>
          <p:spPr>
            <a:xfrm>
              <a:off x="9822184"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40" name="Freeform: Shape 139">
              <a:extLst>
                <a:ext uri="{FF2B5EF4-FFF2-40B4-BE49-F238E27FC236}">
                  <a16:creationId xmlns:a16="http://schemas.microsoft.com/office/drawing/2014/main" id="{BC3EF6AE-02B8-B9BE-E744-C38DAD67DB19}"/>
                </a:ext>
              </a:extLst>
            </p:cNvPr>
            <p:cNvSpPr/>
            <p:nvPr/>
          </p:nvSpPr>
          <p:spPr>
            <a:xfrm>
              <a:off x="9920288"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sp>
          <p:nvSpPr>
            <p:cNvPr id="141" name="Freeform: Shape 140">
              <a:extLst>
                <a:ext uri="{FF2B5EF4-FFF2-40B4-BE49-F238E27FC236}">
                  <a16:creationId xmlns:a16="http://schemas.microsoft.com/office/drawing/2014/main" id="{B0F587DF-CB47-29F6-C92F-DDD34B849C06}"/>
                </a:ext>
              </a:extLst>
            </p:cNvPr>
            <p:cNvSpPr/>
            <p:nvPr/>
          </p:nvSpPr>
          <p:spPr>
            <a:xfrm>
              <a:off x="9644871" y="467895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42" name="Freeform: Shape 141">
              <a:extLst>
                <a:ext uri="{FF2B5EF4-FFF2-40B4-BE49-F238E27FC236}">
                  <a16:creationId xmlns:a16="http://schemas.microsoft.com/office/drawing/2014/main" id="{0094F3C3-8FE2-0E17-9558-1CDC654644D9}"/>
                </a:ext>
              </a:extLst>
            </p:cNvPr>
            <p:cNvSpPr/>
            <p:nvPr/>
          </p:nvSpPr>
          <p:spPr>
            <a:xfrm>
              <a:off x="9553308" y="470586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43" name="Freeform: Shape 142">
              <a:extLst>
                <a:ext uri="{FF2B5EF4-FFF2-40B4-BE49-F238E27FC236}">
                  <a16:creationId xmlns:a16="http://schemas.microsoft.com/office/drawing/2014/main" id="{B69A0BBB-712B-F59A-2916-A7FBA10153F7}"/>
                </a:ext>
              </a:extLst>
            </p:cNvPr>
            <p:cNvSpPr/>
            <p:nvPr/>
          </p:nvSpPr>
          <p:spPr>
            <a:xfrm>
              <a:off x="9651412" y="4685998"/>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144" name="Freeform: Shape 143">
              <a:extLst>
                <a:ext uri="{FF2B5EF4-FFF2-40B4-BE49-F238E27FC236}">
                  <a16:creationId xmlns:a16="http://schemas.microsoft.com/office/drawing/2014/main" id="{184A6FFF-56CD-4ABD-7DCA-FFA04C52B089}"/>
                </a:ext>
              </a:extLst>
            </p:cNvPr>
            <p:cNvSpPr/>
            <p:nvPr/>
          </p:nvSpPr>
          <p:spPr>
            <a:xfrm>
              <a:off x="9644871" y="479249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45" name="Graphic 4">
              <a:extLst>
                <a:ext uri="{FF2B5EF4-FFF2-40B4-BE49-F238E27FC236}">
                  <a16:creationId xmlns:a16="http://schemas.microsoft.com/office/drawing/2014/main" id="{E20AA253-13FA-62C3-C82B-5CBB2B33C9B9}"/>
                </a:ext>
              </a:extLst>
            </p:cNvPr>
            <p:cNvGrpSpPr/>
            <p:nvPr/>
          </p:nvGrpSpPr>
          <p:grpSpPr>
            <a:xfrm>
              <a:off x="9638695" y="4772724"/>
              <a:ext cx="25434" cy="19624"/>
              <a:chOff x="9638695" y="4772724"/>
              <a:chExt cx="25434" cy="19624"/>
            </a:xfrm>
            <a:grpFill/>
          </p:grpSpPr>
          <p:sp>
            <p:nvSpPr>
              <p:cNvPr id="266" name="Freeform: Shape 265">
                <a:extLst>
                  <a:ext uri="{FF2B5EF4-FFF2-40B4-BE49-F238E27FC236}">
                    <a16:creationId xmlns:a16="http://schemas.microsoft.com/office/drawing/2014/main" id="{631FF800-9387-D721-FBA7-3F21C04AE8CD}"/>
                  </a:ext>
                </a:extLst>
              </p:cNvPr>
              <p:cNvSpPr/>
              <p:nvPr/>
            </p:nvSpPr>
            <p:spPr>
              <a:xfrm>
                <a:off x="9651412" y="4772724"/>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FFFF00"/>
                </a:solidFill>
                <a:prstDash val="solid"/>
                <a:miter/>
              </a:ln>
            </p:spPr>
            <p:txBody>
              <a:bodyPr rtlCol="0" anchor="ctr"/>
              <a:lstStyle/>
              <a:p>
                <a:endParaRPr lang="LID4096" sz="200"/>
              </a:p>
            </p:txBody>
          </p:sp>
          <p:sp>
            <p:nvSpPr>
              <p:cNvPr id="267" name="Freeform: Shape 266">
                <a:extLst>
                  <a:ext uri="{FF2B5EF4-FFF2-40B4-BE49-F238E27FC236}">
                    <a16:creationId xmlns:a16="http://schemas.microsoft.com/office/drawing/2014/main" id="{337D3A98-92FB-F531-F254-D8C3EEEE51F8}"/>
                  </a:ext>
                </a:extLst>
              </p:cNvPr>
              <p:cNvSpPr/>
              <p:nvPr/>
            </p:nvSpPr>
            <p:spPr>
              <a:xfrm>
                <a:off x="9638695" y="477391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46" name="Freeform: Shape 145">
              <a:extLst>
                <a:ext uri="{FF2B5EF4-FFF2-40B4-BE49-F238E27FC236}">
                  <a16:creationId xmlns:a16="http://schemas.microsoft.com/office/drawing/2014/main" id="{B1061D8C-471A-6983-5BFD-69AE20E1B0C1}"/>
                </a:ext>
              </a:extLst>
            </p:cNvPr>
            <p:cNvSpPr/>
            <p:nvPr/>
          </p:nvSpPr>
          <p:spPr>
            <a:xfrm>
              <a:off x="9553308" y="4819407"/>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47" name="Freeform: Shape 146">
              <a:extLst>
                <a:ext uri="{FF2B5EF4-FFF2-40B4-BE49-F238E27FC236}">
                  <a16:creationId xmlns:a16="http://schemas.microsoft.com/office/drawing/2014/main" id="{9080EAD5-0325-087A-2C69-08DDAE4DD913}"/>
                </a:ext>
              </a:extLst>
            </p:cNvPr>
            <p:cNvSpPr/>
            <p:nvPr/>
          </p:nvSpPr>
          <p:spPr>
            <a:xfrm>
              <a:off x="9651412" y="4799539"/>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48" name="Freeform: Shape 147">
              <a:extLst>
                <a:ext uri="{FF2B5EF4-FFF2-40B4-BE49-F238E27FC236}">
                  <a16:creationId xmlns:a16="http://schemas.microsoft.com/office/drawing/2014/main" id="{0ABB6D6F-2FDB-7FF3-AD39-2D0848BE02B8}"/>
                </a:ext>
              </a:extLst>
            </p:cNvPr>
            <p:cNvSpPr/>
            <p:nvPr/>
          </p:nvSpPr>
          <p:spPr>
            <a:xfrm>
              <a:off x="9913747"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49" name="Freeform: Shape 148">
              <a:extLst>
                <a:ext uri="{FF2B5EF4-FFF2-40B4-BE49-F238E27FC236}">
                  <a16:creationId xmlns:a16="http://schemas.microsoft.com/office/drawing/2014/main" id="{7477BA36-77E5-448D-9BEA-AA0F23AA21FF}"/>
                </a:ext>
              </a:extLst>
            </p:cNvPr>
            <p:cNvSpPr/>
            <p:nvPr/>
          </p:nvSpPr>
          <p:spPr>
            <a:xfrm>
              <a:off x="9822184"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50" name="Freeform: Shape 149">
              <a:extLst>
                <a:ext uri="{FF2B5EF4-FFF2-40B4-BE49-F238E27FC236}">
                  <a16:creationId xmlns:a16="http://schemas.microsoft.com/office/drawing/2014/main" id="{0EEDCCB0-5C03-9049-37F8-1C72EFBE0E93}"/>
                </a:ext>
              </a:extLst>
            </p:cNvPr>
            <p:cNvSpPr/>
            <p:nvPr/>
          </p:nvSpPr>
          <p:spPr>
            <a:xfrm>
              <a:off x="9920288"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51" name="Freeform: Shape 150">
              <a:extLst>
                <a:ext uri="{FF2B5EF4-FFF2-40B4-BE49-F238E27FC236}">
                  <a16:creationId xmlns:a16="http://schemas.microsoft.com/office/drawing/2014/main" id="{A903D721-FF8E-2610-E960-B8CB4223088D}"/>
                </a:ext>
              </a:extLst>
            </p:cNvPr>
            <p:cNvSpPr/>
            <p:nvPr/>
          </p:nvSpPr>
          <p:spPr>
            <a:xfrm>
              <a:off x="9913747"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52" name="Graphic 4">
              <a:extLst>
                <a:ext uri="{FF2B5EF4-FFF2-40B4-BE49-F238E27FC236}">
                  <a16:creationId xmlns:a16="http://schemas.microsoft.com/office/drawing/2014/main" id="{74A82B01-4D1E-1C25-4C60-714EA8C5A20F}"/>
                </a:ext>
              </a:extLst>
            </p:cNvPr>
            <p:cNvGrpSpPr/>
            <p:nvPr/>
          </p:nvGrpSpPr>
          <p:grpSpPr>
            <a:xfrm>
              <a:off x="9907570" y="3069598"/>
              <a:ext cx="25434" cy="19630"/>
              <a:chOff x="9907570" y="3069598"/>
              <a:chExt cx="25434" cy="19630"/>
            </a:xfrm>
            <a:grpFill/>
          </p:grpSpPr>
          <p:sp>
            <p:nvSpPr>
              <p:cNvPr id="264" name="Freeform: Shape 263">
                <a:extLst>
                  <a:ext uri="{FF2B5EF4-FFF2-40B4-BE49-F238E27FC236}">
                    <a16:creationId xmlns:a16="http://schemas.microsoft.com/office/drawing/2014/main" id="{E0354961-D43D-745B-87CF-2559992799F6}"/>
                  </a:ext>
                </a:extLst>
              </p:cNvPr>
              <p:cNvSpPr/>
              <p:nvPr/>
            </p:nvSpPr>
            <p:spPr>
              <a:xfrm>
                <a:off x="9920288"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65" name="Freeform: Shape 264">
                <a:extLst>
                  <a:ext uri="{FF2B5EF4-FFF2-40B4-BE49-F238E27FC236}">
                    <a16:creationId xmlns:a16="http://schemas.microsoft.com/office/drawing/2014/main" id="{60FB4CD2-AC7B-743E-B3FA-CACD8E3D4E5E}"/>
                  </a:ext>
                </a:extLst>
              </p:cNvPr>
              <p:cNvSpPr/>
              <p:nvPr/>
            </p:nvSpPr>
            <p:spPr>
              <a:xfrm>
                <a:off x="9907570"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53" name="Freeform: Shape 152">
              <a:extLst>
                <a:ext uri="{FF2B5EF4-FFF2-40B4-BE49-F238E27FC236}">
                  <a16:creationId xmlns:a16="http://schemas.microsoft.com/office/drawing/2014/main" id="{16B2ADEA-9A02-4602-5208-E9652EBA57F8}"/>
                </a:ext>
              </a:extLst>
            </p:cNvPr>
            <p:cNvSpPr/>
            <p:nvPr/>
          </p:nvSpPr>
          <p:spPr>
            <a:xfrm>
              <a:off x="9822184"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54" name="Freeform: Shape 153">
              <a:extLst>
                <a:ext uri="{FF2B5EF4-FFF2-40B4-BE49-F238E27FC236}">
                  <a16:creationId xmlns:a16="http://schemas.microsoft.com/office/drawing/2014/main" id="{4B22B80A-FF28-7BAB-BAD4-3EFA111297B9}"/>
                </a:ext>
              </a:extLst>
            </p:cNvPr>
            <p:cNvSpPr/>
            <p:nvPr/>
          </p:nvSpPr>
          <p:spPr>
            <a:xfrm>
              <a:off x="9920288"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155" name="Graphic 4">
              <a:extLst>
                <a:ext uri="{FF2B5EF4-FFF2-40B4-BE49-F238E27FC236}">
                  <a16:creationId xmlns:a16="http://schemas.microsoft.com/office/drawing/2014/main" id="{6C36E261-0C17-022A-B5A5-F586377472F3}"/>
                </a:ext>
              </a:extLst>
            </p:cNvPr>
            <p:cNvGrpSpPr/>
            <p:nvPr/>
          </p:nvGrpSpPr>
          <p:grpSpPr>
            <a:xfrm>
              <a:off x="9638695" y="4091474"/>
              <a:ext cx="25434" cy="19626"/>
              <a:chOff x="9638695" y="4091474"/>
              <a:chExt cx="25434" cy="19626"/>
            </a:xfrm>
            <a:grpFill/>
          </p:grpSpPr>
          <p:sp>
            <p:nvSpPr>
              <p:cNvPr id="262" name="Freeform: Shape 261">
                <a:extLst>
                  <a:ext uri="{FF2B5EF4-FFF2-40B4-BE49-F238E27FC236}">
                    <a16:creationId xmlns:a16="http://schemas.microsoft.com/office/drawing/2014/main" id="{96CB7402-5606-2C3E-9422-716C55384ECE}"/>
                  </a:ext>
                </a:extLst>
              </p:cNvPr>
              <p:cNvSpPr/>
              <p:nvPr/>
            </p:nvSpPr>
            <p:spPr>
              <a:xfrm>
                <a:off x="9651412" y="409147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263" name="Freeform: Shape 262">
                <a:extLst>
                  <a:ext uri="{FF2B5EF4-FFF2-40B4-BE49-F238E27FC236}">
                    <a16:creationId xmlns:a16="http://schemas.microsoft.com/office/drawing/2014/main" id="{A9A1DBB6-D795-D3CB-DB54-ABBC43BABB14}"/>
                  </a:ext>
                </a:extLst>
              </p:cNvPr>
              <p:cNvSpPr/>
              <p:nvPr/>
            </p:nvSpPr>
            <p:spPr>
              <a:xfrm>
                <a:off x="9638695" y="409266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56" name="Freeform: Shape 155">
              <a:extLst>
                <a:ext uri="{FF2B5EF4-FFF2-40B4-BE49-F238E27FC236}">
                  <a16:creationId xmlns:a16="http://schemas.microsoft.com/office/drawing/2014/main" id="{BCD94F3E-E560-0381-46CB-67C9B63EBE63}"/>
                </a:ext>
              </a:extLst>
            </p:cNvPr>
            <p:cNvSpPr/>
            <p:nvPr/>
          </p:nvSpPr>
          <p:spPr>
            <a:xfrm>
              <a:off x="10462399"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57" name="Freeform: Shape 156">
              <a:extLst>
                <a:ext uri="{FF2B5EF4-FFF2-40B4-BE49-F238E27FC236}">
                  <a16:creationId xmlns:a16="http://schemas.microsoft.com/office/drawing/2014/main" id="{BA4D6A53-952F-9C8F-53F8-9AB2F97730A2}"/>
                </a:ext>
              </a:extLst>
            </p:cNvPr>
            <p:cNvSpPr/>
            <p:nvPr/>
          </p:nvSpPr>
          <p:spPr>
            <a:xfrm>
              <a:off x="10370836"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58" name="Freeform: Shape 157">
              <a:extLst>
                <a:ext uri="{FF2B5EF4-FFF2-40B4-BE49-F238E27FC236}">
                  <a16:creationId xmlns:a16="http://schemas.microsoft.com/office/drawing/2014/main" id="{18F013D2-5C8E-40D6-D3E6-6DE55732DDA0}"/>
                </a:ext>
              </a:extLst>
            </p:cNvPr>
            <p:cNvSpPr/>
            <p:nvPr/>
          </p:nvSpPr>
          <p:spPr>
            <a:xfrm>
              <a:off x="10468939"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159" name="Graphic 4">
              <a:extLst>
                <a:ext uri="{FF2B5EF4-FFF2-40B4-BE49-F238E27FC236}">
                  <a16:creationId xmlns:a16="http://schemas.microsoft.com/office/drawing/2014/main" id="{CA916217-3DF0-D908-FBB5-0864A83C003D}"/>
                </a:ext>
              </a:extLst>
            </p:cNvPr>
            <p:cNvGrpSpPr/>
            <p:nvPr/>
          </p:nvGrpSpPr>
          <p:grpSpPr>
            <a:xfrm>
              <a:off x="10456222" y="2388349"/>
              <a:ext cx="25434" cy="19630"/>
              <a:chOff x="10456222" y="2388349"/>
              <a:chExt cx="25434" cy="19630"/>
            </a:xfrm>
            <a:grpFill/>
          </p:grpSpPr>
          <p:sp>
            <p:nvSpPr>
              <p:cNvPr id="260" name="Freeform: Shape 259">
                <a:extLst>
                  <a:ext uri="{FF2B5EF4-FFF2-40B4-BE49-F238E27FC236}">
                    <a16:creationId xmlns:a16="http://schemas.microsoft.com/office/drawing/2014/main" id="{95331836-DB6A-60FB-9E76-1A7A60DC5C96}"/>
                  </a:ext>
                </a:extLst>
              </p:cNvPr>
              <p:cNvSpPr/>
              <p:nvPr/>
            </p:nvSpPr>
            <p:spPr>
              <a:xfrm>
                <a:off x="10468939"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61" name="Freeform: Shape 260">
                <a:extLst>
                  <a:ext uri="{FF2B5EF4-FFF2-40B4-BE49-F238E27FC236}">
                    <a16:creationId xmlns:a16="http://schemas.microsoft.com/office/drawing/2014/main" id="{3835BC75-C131-DB10-B003-E6E7A5D8BB20}"/>
                  </a:ext>
                </a:extLst>
              </p:cNvPr>
              <p:cNvSpPr/>
              <p:nvPr/>
            </p:nvSpPr>
            <p:spPr>
              <a:xfrm>
                <a:off x="10456222"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60" name="Freeform: Shape 159">
              <a:extLst>
                <a:ext uri="{FF2B5EF4-FFF2-40B4-BE49-F238E27FC236}">
                  <a16:creationId xmlns:a16="http://schemas.microsoft.com/office/drawing/2014/main" id="{83ADEACF-8E9D-20C3-3995-B1B909B3F354}"/>
                </a:ext>
              </a:extLst>
            </p:cNvPr>
            <p:cNvSpPr/>
            <p:nvPr/>
          </p:nvSpPr>
          <p:spPr>
            <a:xfrm>
              <a:off x="9365096"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61" name="Freeform: Shape 160">
              <a:extLst>
                <a:ext uri="{FF2B5EF4-FFF2-40B4-BE49-F238E27FC236}">
                  <a16:creationId xmlns:a16="http://schemas.microsoft.com/office/drawing/2014/main" id="{4CCC47C9-DD1E-0999-6037-2D5D403BA1A8}"/>
                </a:ext>
              </a:extLst>
            </p:cNvPr>
            <p:cNvSpPr/>
            <p:nvPr/>
          </p:nvSpPr>
          <p:spPr>
            <a:xfrm>
              <a:off x="9102254"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1"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162" name="Freeform: Shape 161">
              <a:extLst>
                <a:ext uri="{FF2B5EF4-FFF2-40B4-BE49-F238E27FC236}">
                  <a16:creationId xmlns:a16="http://schemas.microsoft.com/office/drawing/2014/main" id="{A34D290D-89A9-5FFA-CDB4-46F35634E83B}"/>
                </a:ext>
              </a:extLst>
            </p:cNvPr>
            <p:cNvSpPr/>
            <p:nvPr/>
          </p:nvSpPr>
          <p:spPr>
            <a:xfrm>
              <a:off x="9371636"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163" name="Freeform: Shape 162">
              <a:extLst>
                <a:ext uri="{FF2B5EF4-FFF2-40B4-BE49-F238E27FC236}">
                  <a16:creationId xmlns:a16="http://schemas.microsoft.com/office/drawing/2014/main" id="{CA69C801-DF72-A0D4-347F-BFB9E035BEA1}"/>
                </a:ext>
              </a:extLst>
            </p:cNvPr>
            <p:cNvSpPr/>
            <p:nvPr/>
          </p:nvSpPr>
          <p:spPr>
            <a:xfrm>
              <a:off x="9365096"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64" name="Graphic 4">
              <a:extLst>
                <a:ext uri="{FF2B5EF4-FFF2-40B4-BE49-F238E27FC236}">
                  <a16:creationId xmlns:a16="http://schemas.microsoft.com/office/drawing/2014/main" id="{768FF249-873B-0587-EB04-382977EB7132}"/>
                </a:ext>
              </a:extLst>
            </p:cNvPr>
            <p:cNvGrpSpPr/>
            <p:nvPr/>
          </p:nvGrpSpPr>
          <p:grpSpPr>
            <a:xfrm>
              <a:off x="9358919" y="3296684"/>
              <a:ext cx="25434" cy="19626"/>
              <a:chOff x="9358919" y="3296684"/>
              <a:chExt cx="25434" cy="19626"/>
            </a:xfrm>
            <a:grpFill/>
          </p:grpSpPr>
          <p:sp>
            <p:nvSpPr>
              <p:cNvPr id="258" name="Freeform: Shape 257">
                <a:extLst>
                  <a:ext uri="{FF2B5EF4-FFF2-40B4-BE49-F238E27FC236}">
                    <a16:creationId xmlns:a16="http://schemas.microsoft.com/office/drawing/2014/main" id="{517D76DF-605D-2A4F-2E93-314EA1F1322B}"/>
                  </a:ext>
                </a:extLst>
              </p:cNvPr>
              <p:cNvSpPr/>
              <p:nvPr/>
            </p:nvSpPr>
            <p:spPr>
              <a:xfrm>
                <a:off x="9371636"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259" name="Freeform: Shape 258">
                <a:extLst>
                  <a:ext uri="{FF2B5EF4-FFF2-40B4-BE49-F238E27FC236}">
                    <a16:creationId xmlns:a16="http://schemas.microsoft.com/office/drawing/2014/main" id="{BBB7E11F-E1EF-9F06-5227-9FE5F298F45B}"/>
                  </a:ext>
                </a:extLst>
              </p:cNvPr>
              <p:cNvSpPr/>
              <p:nvPr/>
            </p:nvSpPr>
            <p:spPr>
              <a:xfrm>
                <a:off x="9358919"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65" name="Freeform: Shape 164">
              <a:extLst>
                <a:ext uri="{FF2B5EF4-FFF2-40B4-BE49-F238E27FC236}">
                  <a16:creationId xmlns:a16="http://schemas.microsoft.com/office/drawing/2014/main" id="{A5756E0A-D05D-5834-1A91-A2C87058DC05}"/>
                </a:ext>
              </a:extLst>
            </p:cNvPr>
            <p:cNvSpPr/>
            <p:nvPr/>
          </p:nvSpPr>
          <p:spPr>
            <a:xfrm>
              <a:off x="9169572" y="3343369"/>
              <a:ext cx="404127" cy="66355"/>
            </a:xfrm>
            <a:custGeom>
              <a:avLst/>
              <a:gdLst>
                <a:gd name="connsiteX0" fmla="*/ 404132 w 404127"/>
                <a:gd name="connsiteY0" fmla="*/ 34962 h 66355"/>
                <a:gd name="connsiteX1" fmla="*/ 202068 w 404127"/>
                <a:gd name="connsiteY1" fmla="*/ 68139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39"/>
                    <a:pt x="202068" y="68139"/>
                  </a:cubicBezTo>
                  <a:cubicBezTo>
                    <a:pt x="90471" y="68139"/>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166" name="Freeform: Shape 165">
              <a:extLst>
                <a:ext uri="{FF2B5EF4-FFF2-40B4-BE49-F238E27FC236}">
                  <a16:creationId xmlns:a16="http://schemas.microsoft.com/office/drawing/2014/main" id="{5ECA6B72-7BAD-0DED-222D-9C5804155C1D}"/>
                </a:ext>
              </a:extLst>
            </p:cNvPr>
            <p:cNvSpPr/>
            <p:nvPr/>
          </p:nvSpPr>
          <p:spPr>
            <a:xfrm>
              <a:off x="9371636"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67" name="Freeform: Shape 166">
              <a:extLst>
                <a:ext uri="{FF2B5EF4-FFF2-40B4-BE49-F238E27FC236}">
                  <a16:creationId xmlns:a16="http://schemas.microsoft.com/office/drawing/2014/main" id="{A55AA141-4885-B599-A2E8-CCD0F6B4DA5B}"/>
                </a:ext>
              </a:extLst>
            </p:cNvPr>
            <p:cNvSpPr/>
            <p:nvPr/>
          </p:nvSpPr>
          <p:spPr>
            <a:xfrm>
              <a:off x="9365096"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68" name="Freeform: Shape 167">
              <a:extLst>
                <a:ext uri="{FF2B5EF4-FFF2-40B4-BE49-F238E27FC236}">
                  <a16:creationId xmlns:a16="http://schemas.microsoft.com/office/drawing/2014/main" id="{497A72E3-10C1-5E32-FBD4-5E3139A58186}"/>
                </a:ext>
              </a:extLst>
            </p:cNvPr>
            <p:cNvSpPr/>
            <p:nvPr/>
          </p:nvSpPr>
          <p:spPr>
            <a:xfrm>
              <a:off x="9273533"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69" name="Freeform: Shape 168">
              <a:extLst>
                <a:ext uri="{FF2B5EF4-FFF2-40B4-BE49-F238E27FC236}">
                  <a16:creationId xmlns:a16="http://schemas.microsoft.com/office/drawing/2014/main" id="{98620BC3-8311-CBDD-5CAB-FF6D877D5575}"/>
                </a:ext>
              </a:extLst>
            </p:cNvPr>
            <p:cNvSpPr/>
            <p:nvPr/>
          </p:nvSpPr>
          <p:spPr>
            <a:xfrm>
              <a:off x="9371636"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70" name="Freeform: Shape 169">
              <a:extLst>
                <a:ext uri="{FF2B5EF4-FFF2-40B4-BE49-F238E27FC236}">
                  <a16:creationId xmlns:a16="http://schemas.microsoft.com/office/drawing/2014/main" id="{155413BE-6830-6A4A-DA15-EF1B8EE98E2F}"/>
                </a:ext>
              </a:extLst>
            </p:cNvPr>
            <p:cNvSpPr/>
            <p:nvPr/>
          </p:nvSpPr>
          <p:spPr>
            <a:xfrm>
              <a:off x="9365096"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71" name="Graphic 4">
              <a:extLst>
                <a:ext uri="{FF2B5EF4-FFF2-40B4-BE49-F238E27FC236}">
                  <a16:creationId xmlns:a16="http://schemas.microsoft.com/office/drawing/2014/main" id="{336CFDAC-62DA-A062-DBE8-132691E91713}"/>
                </a:ext>
              </a:extLst>
            </p:cNvPr>
            <p:cNvGrpSpPr/>
            <p:nvPr/>
          </p:nvGrpSpPr>
          <p:grpSpPr>
            <a:xfrm>
              <a:off x="9358919" y="3069598"/>
              <a:ext cx="25434" cy="19630"/>
              <a:chOff x="9358919" y="3069598"/>
              <a:chExt cx="25434" cy="19630"/>
            </a:xfrm>
            <a:grpFill/>
          </p:grpSpPr>
          <p:sp>
            <p:nvSpPr>
              <p:cNvPr id="256" name="Freeform: Shape 255">
                <a:extLst>
                  <a:ext uri="{FF2B5EF4-FFF2-40B4-BE49-F238E27FC236}">
                    <a16:creationId xmlns:a16="http://schemas.microsoft.com/office/drawing/2014/main" id="{4D68EE25-C285-8AC1-4C2C-EE66CE8F0C60}"/>
                  </a:ext>
                </a:extLst>
              </p:cNvPr>
              <p:cNvSpPr/>
              <p:nvPr/>
            </p:nvSpPr>
            <p:spPr>
              <a:xfrm>
                <a:off x="9371636"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57" name="Freeform: Shape 256">
                <a:extLst>
                  <a:ext uri="{FF2B5EF4-FFF2-40B4-BE49-F238E27FC236}">
                    <a16:creationId xmlns:a16="http://schemas.microsoft.com/office/drawing/2014/main" id="{A60D9FA9-D6DC-122D-A05A-0F0531164AAD}"/>
                  </a:ext>
                </a:extLst>
              </p:cNvPr>
              <p:cNvSpPr/>
              <p:nvPr/>
            </p:nvSpPr>
            <p:spPr>
              <a:xfrm>
                <a:off x="9358919"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72" name="Freeform: Shape 171">
              <a:extLst>
                <a:ext uri="{FF2B5EF4-FFF2-40B4-BE49-F238E27FC236}">
                  <a16:creationId xmlns:a16="http://schemas.microsoft.com/office/drawing/2014/main" id="{5F4B8AF4-0B7A-F914-7750-C836DFA70B29}"/>
                </a:ext>
              </a:extLst>
            </p:cNvPr>
            <p:cNvSpPr/>
            <p:nvPr/>
          </p:nvSpPr>
          <p:spPr>
            <a:xfrm>
              <a:off x="9273533"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73" name="Freeform: Shape 172">
              <a:extLst>
                <a:ext uri="{FF2B5EF4-FFF2-40B4-BE49-F238E27FC236}">
                  <a16:creationId xmlns:a16="http://schemas.microsoft.com/office/drawing/2014/main" id="{75DB4ABD-94B2-335E-6C7A-C1FDD75F941A}"/>
                </a:ext>
              </a:extLst>
            </p:cNvPr>
            <p:cNvSpPr/>
            <p:nvPr/>
          </p:nvSpPr>
          <p:spPr>
            <a:xfrm>
              <a:off x="9371636"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174" name="Graphic 4">
              <a:extLst>
                <a:ext uri="{FF2B5EF4-FFF2-40B4-BE49-F238E27FC236}">
                  <a16:creationId xmlns:a16="http://schemas.microsoft.com/office/drawing/2014/main" id="{2FFADAA7-3FEA-CDC1-C6EA-962158F673C1}"/>
                </a:ext>
              </a:extLst>
            </p:cNvPr>
            <p:cNvGrpSpPr/>
            <p:nvPr/>
          </p:nvGrpSpPr>
          <p:grpSpPr>
            <a:xfrm>
              <a:off x="9907570" y="2047725"/>
              <a:ext cx="25434" cy="19630"/>
              <a:chOff x="9907570" y="2047725"/>
              <a:chExt cx="25434" cy="19630"/>
            </a:xfrm>
            <a:grpFill/>
          </p:grpSpPr>
          <p:sp>
            <p:nvSpPr>
              <p:cNvPr id="254" name="Freeform: Shape 253">
                <a:extLst>
                  <a:ext uri="{FF2B5EF4-FFF2-40B4-BE49-F238E27FC236}">
                    <a16:creationId xmlns:a16="http://schemas.microsoft.com/office/drawing/2014/main" id="{A2B149B6-9600-05E5-C2FA-DECEBF4B0030}"/>
                  </a:ext>
                </a:extLst>
              </p:cNvPr>
              <p:cNvSpPr/>
              <p:nvPr/>
            </p:nvSpPr>
            <p:spPr>
              <a:xfrm>
                <a:off x="9920288"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55" name="Freeform: Shape 254">
                <a:extLst>
                  <a:ext uri="{FF2B5EF4-FFF2-40B4-BE49-F238E27FC236}">
                    <a16:creationId xmlns:a16="http://schemas.microsoft.com/office/drawing/2014/main" id="{96D2A2E8-0DAD-9D3F-8181-3C9C1BCDD392}"/>
                  </a:ext>
                </a:extLst>
              </p:cNvPr>
              <p:cNvSpPr/>
              <p:nvPr/>
            </p:nvSpPr>
            <p:spPr>
              <a:xfrm>
                <a:off x="9907570"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175" name="Graphic 4">
              <a:extLst>
                <a:ext uri="{FF2B5EF4-FFF2-40B4-BE49-F238E27FC236}">
                  <a16:creationId xmlns:a16="http://schemas.microsoft.com/office/drawing/2014/main" id="{B9B08755-29FD-8249-BD3C-A3C533A92D5E}"/>
                </a:ext>
              </a:extLst>
            </p:cNvPr>
            <p:cNvGrpSpPr/>
            <p:nvPr/>
          </p:nvGrpSpPr>
          <p:grpSpPr>
            <a:xfrm>
              <a:off x="10456222" y="2047725"/>
              <a:ext cx="25434" cy="19630"/>
              <a:chOff x="10456222" y="2047725"/>
              <a:chExt cx="25434" cy="19630"/>
            </a:xfrm>
            <a:grpFill/>
          </p:grpSpPr>
          <p:sp>
            <p:nvSpPr>
              <p:cNvPr id="252" name="Freeform: Shape 251">
                <a:extLst>
                  <a:ext uri="{FF2B5EF4-FFF2-40B4-BE49-F238E27FC236}">
                    <a16:creationId xmlns:a16="http://schemas.microsoft.com/office/drawing/2014/main" id="{04E15AD5-87CB-0025-4611-4B109A15FEC8}"/>
                  </a:ext>
                </a:extLst>
              </p:cNvPr>
              <p:cNvSpPr/>
              <p:nvPr/>
            </p:nvSpPr>
            <p:spPr>
              <a:xfrm>
                <a:off x="10468939"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53" name="Freeform: Shape 252">
                <a:extLst>
                  <a:ext uri="{FF2B5EF4-FFF2-40B4-BE49-F238E27FC236}">
                    <a16:creationId xmlns:a16="http://schemas.microsoft.com/office/drawing/2014/main" id="{D300615E-9EEE-37D9-0B6D-FE8C98A955C0}"/>
                  </a:ext>
                </a:extLst>
              </p:cNvPr>
              <p:cNvSpPr/>
              <p:nvPr/>
            </p:nvSpPr>
            <p:spPr>
              <a:xfrm>
                <a:off x="10456222"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76" name="Freeform: Shape 175">
              <a:extLst>
                <a:ext uri="{FF2B5EF4-FFF2-40B4-BE49-F238E27FC236}">
                  <a16:creationId xmlns:a16="http://schemas.microsoft.com/office/drawing/2014/main" id="{F691F4CC-FB7B-9225-B261-52B13A198DB1}"/>
                </a:ext>
              </a:extLst>
            </p:cNvPr>
            <p:cNvSpPr/>
            <p:nvPr/>
          </p:nvSpPr>
          <p:spPr>
            <a:xfrm>
              <a:off x="9365096"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77" name="Freeform: Shape 176">
              <a:extLst>
                <a:ext uri="{FF2B5EF4-FFF2-40B4-BE49-F238E27FC236}">
                  <a16:creationId xmlns:a16="http://schemas.microsoft.com/office/drawing/2014/main" id="{6ECBEF27-76BE-09E2-BC03-DBFB34D6F0F7}"/>
                </a:ext>
              </a:extLst>
            </p:cNvPr>
            <p:cNvSpPr/>
            <p:nvPr/>
          </p:nvSpPr>
          <p:spPr>
            <a:xfrm>
              <a:off x="9277166"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78" name="Freeform: Shape 177">
              <a:extLst>
                <a:ext uri="{FF2B5EF4-FFF2-40B4-BE49-F238E27FC236}">
                  <a16:creationId xmlns:a16="http://schemas.microsoft.com/office/drawing/2014/main" id="{5FC0C6C4-D156-5BCA-3D44-B6616489D2D7}"/>
                </a:ext>
              </a:extLst>
            </p:cNvPr>
            <p:cNvSpPr/>
            <p:nvPr/>
          </p:nvSpPr>
          <p:spPr>
            <a:xfrm>
              <a:off x="9371875" y="3777667"/>
              <a:ext cx="1251" cy="19549"/>
            </a:xfrm>
            <a:custGeom>
              <a:avLst/>
              <a:gdLst>
                <a:gd name="connsiteX0" fmla="*/ 4 w 1251"/>
                <a:gd name="connsiteY0" fmla="*/ 1784 h 19549"/>
                <a:gd name="connsiteX1" fmla="*/ 1255 w 1251"/>
                <a:gd name="connsiteY1" fmla="*/ 21333 h 19549"/>
              </a:gdLst>
              <a:ahLst/>
              <a:cxnLst>
                <a:cxn ang="0">
                  <a:pos x="connsiteX0" y="connsiteY0"/>
                </a:cxn>
                <a:cxn ang="0">
                  <a:pos x="connsiteX1" y="connsiteY1"/>
                </a:cxn>
              </a:cxnLst>
              <a:rect l="l" t="t" r="r" b="b"/>
              <a:pathLst>
                <a:path w="1251" h="19549">
                  <a:moveTo>
                    <a:pt x="4" y="1784"/>
                  </a:moveTo>
                  <a:cubicBezTo>
                    <a:pt x="275" y="6027"/>
                    <a:pt x="748" y="13406"/>
                    <a:pt x="1255" y="21333"/>
                  </a:cubicBezTo>
                </a:path>
              </a:pathLst>
            </a:custGeom>
            <a:grpFill/>
            <a:ln w="9525" cap="flat">
              <a:solidFill>
                <a:srgbClr val="FFFF00"/>
              </a:solidFill>
              <a:prstDash val="solid"/>
              <a:miter/>
            </a:ln>
          </p:spPr>
          <p:txBody>
            <a:bodyPr rtlCol="0" anchor="ctr"/>
            <a:lstStyle/>
            <a:p>
              <a:endParaRPr lang="LID4096" sz="200"/>
            </a:p>
          </p:txBody>
        </p:sp>
        <p:grpSp>
          <p:nvGrpSpPr>
            <p:cNvPr id="179" name="Graphic 4">
              <a:extLst>
                <a:ext uri="{FF2B5EF4-FFF2-40B4-BE49-F238E27FC236}">
                  <a16:creationId xmlns:a16="http://schemas.microsoft.com/office/drawing/2014/main" id="{71F5C03A-F93E-4469-8DB3-6C2E4944F7FE}"/>
                </a:ext>
              </a:extLst>
            </p:cNvPr>
            <p:cNvGrpSpPr/>
            <p:nvPr/>
          </p:nvGrpSpPr>
          <p:grpSpPr>
            <a:xfrm>
              <a:off x="9364792" y="3864391"/>
              <a:ext cx="25420" cy="19626"/>
              <a:chOff x="9364792" y="3864391"/>
              <a:chExt cx="25420" cy="19626"/>
            </a:xfrm>
            <a:grpFill/>
          </p:grpSpPr>
          <p:sp>
            <p:nvSpPr>
              <p:cNvPr id="250" name="Freeform: Shape 249">
                <a:extLst>
                  <a:ext uri="{FF2B5EF4-FFF2-40B4-BE49-F238E27FC236}">
                    <a16:creationId xmlns:a16="http://schemas.microsoft.com/office/drawing/2014/main" id="{3E1A9DF7-BC32-EA07-B660-AD0DA49E2B1D}"/>
                  </a:ext>
                </a:extLst>
              </p:cNvPr>
              <p:cNvSpPr/>
              <p:nvPr/>
            </p:nvSpPr>
            <p:spPr>
              <a:xfrm>
                <a:off x="9377425" y="3864391"/>
                <a:ext cx="47" cy="752"/>
              </a:xfrm>
              <a:custGeom>
                <a:avLst/>
                <a:gdLst>
                  <a:gd name="connsiteX0" fmla="*/ 4 w 47"/>
                  <a:gd name="connsiteY0" fmla="*/ 1784 h 752"/>
                  <a:gd name="connsiteX1" fmla="*/ 52 w 47"/>
                  <a:gd name="connsiteY1" fmla="*/ 2536 h 752"/>
                </a:gdLst>
                <a:ahLst/>
                <a:cxnLst>
                  <a:cxn ang="0">
                    <a:pos x="connsiteX0" y="connsiteY0"/>
                  </a:cxn>
                  <a:cxn ang="0">
                    <a:pos x="connsiteX1" y="connsiteY1"/>
                  </a:cxn>
                </a:cxnLst>
                <a:rect l="l" t="t" r="r" b="b"/>
                <a:pathLst>
                  <a:path w="47" h="752">
                    <a:moveTo>
                      <a:pt x="4" y="1784"/>
                    </a:moveTo>
                    <a:cubicBezTo>
                      <a:pt x="20" y="2035"/>
                      <a:pt x="36" y="2285"/>
                      <a:pt x="52" y="2536"/>
                    </a:cubicBezTo>
                  </a:path>
                </a:pathLst>
              </a:custGeom>
              <a:grpFill/>
              <a:ln w="9525" cap="flat">
                <a:solidFill>
                  <a:srgbClr val="FFFF00"/>
                </a:solidFill>
                <a:prstDash val="solid"/>
                <a:miter/>
              </a:ln>
            </p:spPr>
            <p:txBody>
              <a:bodyPr rtlCol="0" anchor="ctr"/>
              <a:lstStyle/>
              <a:p>
                <a:endParaRPr lang="LID4096" sz="200"/>
              </a:p>
            </p:txBody>
          </p:sp>
          <p:sp>
            <p:nvSpPr>
              <p:cNvPr id="251" name="Freeform: Shape 250">
                <a:extLst>
                  <a:ext uri="{FF2B5EF4-FFF2-40B4-BE49-F238E27FC236}">
                    <a16:creationId xmlns:a16="http://schemas.microsoft.com/office/drawing/2014/main" id="{00D6E180-2F57-E2E5-1EEF-EE7AE9EC4175}"/>
                  </a:ext>
                </a:extLst>
              </p:cNvPr>
              <p:cNvSpPr/>
              <p:nvPr/>
            </p:nvSpPr>
            <p:spPr>
              <a:xfrm>
                <a:off x="9364792" y="3865385"/>
                <a:ext cx="25420" cy="18632"/>
              </a:xfrm>
              <a:custGeom>
                <a:avLst/>
                <a:gdLst>
                  <a:gd name="connsiteX0" fmla="*/ 25425 w 25420"/>
                  <a:gd name="connsiteY0" fmla="*/ 1784 h 18632"/>
                  <a:gd name="connsiteX1" fmla="*/ 13894 w 25420"/>
                  <a:gd name="connsiteY1" fmla="*/ 20417 h 18632"/>
                  <a:gd name="connsiteX2" fmla="*/ 4 w 25420"/>
                  <a:gd name="connsiteY2" fmla="*/ 2204 h 18632"/>
                  <a:gd name="connsiteX3" fmla="*/ 25425 w 25420"/>
                  <a:gd name="connsiteY3" fmla="*/ 1784 h 18632"/>
                </a:gdLst>
                <a:ahLst/>
                <a:cxnLst>
                  <a:cxn ang="0">
                    <a:pos x="connsiteX0" y="connsiteY0"/>
                  </a:cxn>
                  <a:cxn ang="0">
                    <a:pos x="connsiteX1" y="connsiteY1"/>
                  </a:cxn>
                  <a:cxn ang="0">
                    <a:pos x="connsiteX2" y="connsiteY2"/>
                  </a:cxn>
                  <a:cxn ang="0">
                    <a:pos x="connsiteX3" y="connsiteY3"/>
                  </a:cxn>
                </a:cxnLst>
                <a:rect l="l" t="t" r="r" b="b"/>
                <a:pathLst>
                  <a:path w="25420" h="18632">
                    <a:moveTo>
                      <a:pt x="25425" y="1784"/>
                    </a:moveTo>
                    <a:lnTo>
                      <a:pt x="13894" y="20417"/>
                    </a:lnTo>
                    <a:lnTo>
                      <a:pt x="4" y="2204"/>
                    </a:lnTo>
                    <a:lnTo>
                      <a:pt x="25425" y="1784"/>
                    </a:lnTo>
                    <a:close/>
                  </a:path>
                </a:pathLst>
              </a:custGeom>
              <a:grpFill/>
              <a:ln w="9525" cap="flat">
                <a:solidFill>
                  <a:srgbClr val="FFFF00"/>
                </a:solidFill>
                <a:prstDash val="solid"/>
                <a:miter/>
              </a:ln>
            </p:spPr>
            <p:txBody>
              <a:bodyPr rtlCol="0" anchor="ctr"/>
              <a:lstStyle/>
              <a:p>
                <a:endParaRPr lang="LID4096" sz="200"/>
              </a:p>
            </p:txBody>
          </p:sp>
        </p:grpSp>
        <p:grpSp>
          <p:nvGrpSpPr>
            <p:cNvPr id="180" name="Graphic 4">
              <a:extLst>
                <a:ext uri="{FF2B5EF4-FFF2-40B4-BE49-F238E27FC236}">
                  <a16:creationId xmlns:a16="http://schemas.microsoft.com/office/drawing/2014/main" id="{AB48CD5D-2627-8481-0A9D-60247C2286DB}"/>
                </a:ext>
              </a:extLst>
            </p:cNvPr>
            <p:cNvGrpSpPr/>
            <p:nvPr/>
          </p:nvGrpSpPr>
          <p:grpSpPr>
            <a:xfrm>
              <a:off x="9358919" y="3183145"/>
              <a:ext cx="25434" cy="19624"/>
              <a:chOff x="9358919" y="3183145"/>
              <a:chExt cx="25434" cy="19624"/>
            </a:xfrm>
            <a:grpFill/>
          </p:grpSpPr>
          <p:sp>
            <p:nvSpPr>
              <p:cNvPr id="248" name="Freeform: Shape 247">
                <a:extLst>
                  <a:ext uri="{FF2B5EF4-FFF2-40B4-BE49-F238E27FC236}">
                    <a16:creationId xmlns:a16="http://schemas.microsoft.com/office/drawing/2014/main" id="{86C6B484-672F-4724-F3A3-9DE86F92FF3F}"/>
                  </a:ext>
                </a:extLst>
              </p:cNvPr>
              <p:cNvSpPr/>
              <p:nvPr/>
            </p:nvSpPr>
            <p:spPr>
              <a:xfrm>
                <a:off x="9371636"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249" name="Freeform: Shape 248">
                <a:extLst>
                  <a:ext uri="{FF2B5EF4-FFF2-40B4-BE49-F238E27FC236}">
                    <a16:creationId xmlns:a16="http://schemas.microsoft.com/office/drawing/2014/main" id="{69ADD0A3-20CC-FA4A-F93F-EA0EFEA212A9}"/>
                  </a:ext>
                </a:extLst>
              </p:cNvPr>
              <p:cNvSpPr/>
              <p:nvPr/>
            </p:nvSpPr>
            <p:spPr>
              <a:xfrm>
                <a:off x="9358919"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81" name="Freeform: Shape 180">
              <a:extLst>
                <a:ext uri="{FF2B5EF4-FFF2-40B4-BE49-F238E27FC236}">
                  <a16:creationId xmlns:a16="http://schemas.microsoft.com/office/drawing/2014/main" id="{6F03EACF-A052-F92B-D90A-8FE1321099A1}"/>
                </a:ext>
              </a:extLst>
            </p:cNvPr>
            <p:cNvSpPr/>
            <p:nvPr/>
          </p:nvSpPr>
          <p:spPr>
            <a:xfrm>
              <a:off x="9644871" y="490603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82" name="Freeform: Shape 181">
              <a:extLst>
                <a:ext uri="{FF2B5EF4-FFF2-40B4-BE49-F238E27FC236}">
                  <a16:creationId xmlns:a16="http://schemas.microsoft.com/office/drawing/2014/main" id="{1507A2D7-8F41-EAB3-A2B0-FF8D6831BC54}"/>
                </a:ext>
              </a:extLst>
            </p:cNvPr>
            <p:cNvSpPr/>
            <p:nvPr/>
          </p:nvSpPr>
          <p:spPr>
            <a:xfrm>
              <a:off x="9405206" y="4932949"/>
              <a:ext cx="492410" cy="66355"/>
            </a:xfrm>
            <a:custGeom>
              <a:avLst/>
              <a:gdLst>
                <a:gd name="connsiteX0" fmla="*/ 492414 w 492410"/>
                <a:gd name="connsiteY0" fmla="*/ 34962 h 66355"/>
                <a:gd name="connsiteX1" fmla="*/ 246209 w 492410"/>
                <a:gd name="connsiteY1" fmla="*/ 68139 h 66355"/>
                <a:gd name="connsiteX2" fmla="*/ 4 w 492410"/>
                <a:gd name="connsiteY2" fmla="*/ 34962 h 66355"/>
                <a:gd name="connsiteX3" fmla="*/ 246209 w 492410"/>
                <a:gd name="connsiteY3" fmla="*/ 1784 h 66355"/>
                <a:gd name="connsiteX4" fmla="*/ 492414 w 492410"/>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10" h="66355">
                  <a:moveTo>
                    <a:pt x="492414" y="34962"/>
                  </a:moveTo>
                  <a:cubicBezTo>
                    <a:pt x="492414" y="53285"/>
                    <a:pt x="382185" y="68139"/>
                    <a:pt x="246209" y="68139"/>
                  </a:cubicBezTo>
                  <a:cubicBezTo>
                    <a:pt x="110234" y="68139"/>
                    <a:pt x="4" y="53285"/>
                    <a:pt x="4" y="34962"/>
                  </a:cubicBezTo>
                  <a:cubicBezTo>
                    <a:pt x="4" y="16638"/>
                    <a:pt x="110234" y="1784"/>
                    <a:pt x="246209" y="1784"/>
                  </a:cubicBezTo>
                  <a:cubicBezTo>
                    <a:pt x="382185" y="1784"/>
                    <a:pt x="492414" y="16638"/>
                    <a:pt x="492414" y="34962"/>
                  </a:cubicBezTo>
                  <a:close/>
                </a:path>
              </a:pathLst>
            </a:custGeom>
            <a:grpFill/>
            <a:ln w="9525" cap="flat">
              <a:solidFill>
                <a:srgbClr val="FFFF00"/>
              </a:solidFill>
              <a:prstDash val="solid"/>
              <a:miter/>
            </a:ln>
          </p:spPr>
          <p:txBody>
            <a:bodyPr rtlCol="0" anchor="ctr"/>
            <a:lstStyle/>
            <a:p>
              <a:endParaRPr lang="LID4096" sz="200"/>
            </a:p>
          </p:txBody>
        </p:sp>
        <p:sp>
          <p:nvSpPr>
            <p:cNvPr id="183" name="Freeform: Shape 182">
              <a:extLst>
                <a:ext uri="{FF2B5EF4-FFF2-40B4-BE49-F238E27FC236}">
                  <a16:creationId xmlns:a16="http://schemas.microsoft.com/office/drawing/2014/main" id="{CE173587-0488-201E-7E3C-A5692DBE54F5}"/>
                </a:ext>
              </a:extLst>
            </p:cNvPr>
            <p:cNvSpPr/>
            <p:nvPr/>
          </p:nvSpPr>
          <p:spPr>
            <a:xfrm>
              <a:off x="9651412" y="4913081"/>
              <a:ext cx="3633" cy="19550"/>
            </a:xfrm>
            <a:custGeom>
              <a:avLst/>
              <a:gdLst>
                <a:gd name="connsiteX0" fmla="*/ 4 w 3633"/>
                <a:gd name="connsiteY0" fmla="*/ 1784 h 19550"/>
                <a:gd name="connsiteX1" fmla="*/ 4 w 3633"/>
                <a:gd name="connsiteY1" fmla="*/ 21334 h 19550"/>
              </a:gdLst>
              <a:ahLst/>
              <a:cxnLst>
                <a:cxn ang="0">
                  <a:pos x="connsiteX0" y="connsiteY0"/>
                </a:cxn>
                <a:cxn ang="0">
                  <a:pos x="connsiteX1" y="connsiteY1"/>
                </a:cxn>
              </a:cxnLst>
              <a:rect l="l" t="t" r="r" b="b"/>
              <a:pathLst>
                <a:path w="3633" h="19550">
                  <a:moveTo>
                    <a:pt x="4" y="1784"/>
                  </a:moveTo>
                  <a:cubicBezTo>
                    <a:pt x="4" y="6027"/>
                    <a:pt x="4" y="13406"/>
                    <a:pt x="4" y="21334"/>
                  </a:cubicBezTo>
                </a:path>
              </a:pathLst>
            </a:custGeom>
            <a:grpFill/>
            <a:ln w="9525" cap="flat">
              <a:solidFill>
                <a:srgbClr val="FFFF00"/>
              </a:solidFill>
              <a:prstDash val="solid"/>
              <a:miter/>
            </a:ln>
          </p:spPr>
          <p:txBody>
            <a:bodyPr rtlCol="0" anchor="ctr"/>
            <a:lstStyle/>
            <a:p>
              <a:endParaRPr lang="LID4096" sz="200"/>
            </a:p>
          </p:txBody>
        </p:sp>
        <p:sp>
          <p:nvSpPr>
            <p:cNvPr id="184" name="Freeform: Shape 183">
              <a:extLst>
                <a:ext uri="{FF2B5EF4-FFF2-40B4-BE49-F238E27FC236}">
                  <a16:creationId xmlns:a16="http://schemas.microsoft.com/office/drawing/2014/main" id="{27198110-E7AB-3979-2091-08CACE3E8B2A}"/>
                </a:ext>
              </a:extLst>
            </p:cNvPr>
            <p:cNvSpPr/>
            <p:nvPr/>
          </p:nvSpPr>
          <p:spPr>
            <a:xfrm>
              <a:off x="9644871" y="501957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85" name="Graphic 4">
              <a:extLst>
                <a:ext uri="{FF2B5EF4-FFF2-40B4-BE49-F238E27FC236}">
                  <a16:creationId xmlns:a16="http://schemas.microsoft.com/office/drawing/2014/main" id="{C9F21FDF-ECC7-7980-CB41-CA9F8CAD6844}"/>
                </a:ext>
              </a:extLst>
            </p:cNvPr>
            <p:cNvGrpSpPr/>
            <p:nvPr/>
          </p:nvGrpSpPr>
          <p:grpSpPr>
            <a:xfrm>
              <a:off x="9638695" y="4999806"/>
              <a:ext cx="25434" cy="19624"/>
              <a:chOff x="9638695" y="4999806"/>
              <a:chExt cx="25434" cy="19624"/>
            </a:xfrm>
            <a:grpFill/>
          </p:grpSpPr>
          <p:sp>
            <p:nvSpPr>
              <p:cNvPr id="246" name="Freeform: Shape 245">
                <a:extLst>
                  <a:ext uri="{FF2B5EF4-FFF2-40B4-BE49-F238E27FC236}">
                    <a16:creationId xmlns:a16="http://schemas.microsoft.com/office/drawing/2014/main" id="{FD301489-06C5-7EA5-C22C-73D04CC33588}"/>
                  </a:ext>
                </a:extLst>
              </p:cNvPr>
              <p:cNvSpPr/>
              <p:nvPr/>
            </p:nvSpPr>
            <p:spPr>
              <a:xfrm>
                <a:off x="9651412" y="4999806"/>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247" name="Freeform: Shape 246">
                <a:extLst>
                  <a:ext uri="{FF2B5EF4-FFF2-40B4-BE49-F238E27FC236}">
                    <a16:creationId xmlns:a16="http://schemas.microsoft.com/office/drawing/2014/main" id="{E4F0899E-7E5B-790D-1C45-5FA09DB6D2D8}"/>
                  </a:ext>
                </a:extLst>
              </p:cNvPr>
              <p:cNvSpPr/>
              <p:nvPr/>
            </p:nvSpPr>
            <p:spPr>
              <a:xfrm>
                <a:off x="9638695" y="500099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186" name="Graphic 4">
              <a:extLst>
                <a:ext uri="{FF2B5EF4-FFF2-40B4-BE49-F238E27FC236}">
                  <a16:creationId xmlns:a16="http://schemas.microsoft.com/office/drawing/2014/main" id="{10E430CF-AFE6-1232-EF15-E954719DEA5E}"/>
                </a:ext>
              </a:extLst>
            </p:cNvPr>
            <p:cNvGrpSpPr/>
            <p:nvPr/>
          </p:nvGrpSpPr>
          <p:grpSpPr>
            <a:xfrm>
              <a:off x="10456222" y="2274808"/>
              <a:ext cx="25434" cy="19630"/>
              <a:chOff x="10456222" y="2274808"/>
              <a:chExt cx="25434" cy="19630"/>
            </a:xfrm>
            <a:grpFill/>
          </p:grpSpPr>
          <p:sp>
            <p:nvSpPr>
              <p:cNvPr id="244" name="Freeform: Shape 243">
                <a:extLst>
                  <a:ext uri="{FF2B5EF4-FFF2-40B4-BE49-F238E27FC236}">
                    <a16:creationId xmlns:a16="http://schemas.microsoft.com/office/drawing/2014/main" id="{CBD9A2A2-A99D-A6CF-D8E9-62FB75239C4A}"/>
                  </a:ext>
                </a:extLst>
              </p:cNvPr>
              <p:cNvSpPr/>
              <p:nvPr/>
            </p:nvSpPr>
            <p:spPr>
              <a:xfrm>
                <a:off x="10468939"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45" name="Freeform: Shape 244">
                <a:extLst>
                  <a:ext uri="{FF2B5EF4-FFF2-40B4-BE49-F238E27FC236}">
                    <a16:creationId xmlns:a16="http://schemas.microsoft.com/office/drawing/2014/main" id="{5CA64370-8899-6323-BD99-8B86EF437511}"/>
                  </a:ext>
                </a:extLst>
              </p:cNvPr>
              <p:cNvSpPr/>
              <p:nvPr/>
            </p:nvSpPr>
            <p:spPr>
              <a:xfrm>
                <a:off x="10456222"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187" name="Graphic 4">
              <a:extLst>
                <a:ext uri="{FF2B5EF4-FFF2-40B4-BE49-F238E27FC236}">
                  <a16:creationId xmlns:a16="http://schemas.microsoft.com/office/drawing/2014/main" id="{3FF1B97E-1829-4C9B-D1DF-F5CA9CB988B6}"/>
                </a:ext>
              </a:extLst>
            </p:cNvPr>
            <p:cNvGrpSpPr/>
            <p:nvPr/>
          </p:nvGrpSpPr>
          <p:grpSpPr>
            <a:xfrm>
              <a:off x="9638695" y="4659181"/>
              <a:ext cx="25434" cy="19626"/>
              <a:chOff x="9638695" y="4659181"/>
              <a:chExt cx="25434" cy="19626"/>
            </a:xfrm>
            <a:grpFill/>
          </p:grpSpPr>
          <p:sp>
            <p:nvSpPr>
              <p:cNvPr id="242" name="Freeform: Shape 241">
                <a:extLst>
                  <a:ext uri="{FF2B5EF4-FFF2-40B4-BE49-F238E27FC236}">
                    <a16:creationId xmlns:a16="http://schemas.microsoft.com/office/drawing/2014/main" id="{62999FDD-6B9F-842E-D3CD-84C8D5F33DC1}"/>
                  </a:ext>
                </a:extLst>
              </p:cNvPr>
              <p:cNvSpPr/>
              <p:nvPr/>
            </p:nvSpPr>
            <p:spPr>
              <a:xfrm>
                <a:off x="9651412" y="4659181"/>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243" name="Freeform: Shape 242">
                <a:extLst>
                  <a:ext uri="{FF2B5EF4-FFF2-40B4-BE49-F238E27FC236}">
                    <a16:creationId xmlns:a16="http://schemas.microsoft.com/office/drawing/2014/main" id="{E94D3158-D51E-55DD-AADD-8A9ADB0A3BD6}"/>
                  </a:ext>
                </a:extLst>
              </p:cNvPr>
              <p:cNvSpPr/>
              <p:nvPr/>
            </p:nvSpPr>
            <p:spPr>
              <a:xfrm>
                <a:off x="9638695" y="466037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188" name="Graphic 4">
              <a:extLst>
                <a:ext uri="{FF2B5EF4-FFF2-40B4-BE49-F238E27FC236}">
                  <a16:creationId xmlns:a16="http://schemas.microsoft.com/office/drawing/2014/main" id="{07379783-2C19-75B5-F5F0-3C8325E0CB69}"/>
                </a:ext>
              </a:extLst>
            </p:cNvPr>
            <p:cNvGrpSpPr/>
            <p:nvPr/>
          </p:nvGrpSpPr>
          <p:grpSpPr>
            <a:xfrm>
              <a:off x="9358919" y="3410228"/>
              <a:ext cx="25434" cy="19624"/>
              <a:chOff x="9358919" y="3410228"/>
              <a:chExt cx="25434" cy="19624"/>
            </a:xfrm>
            <a:grpFill/>
          </p:grpSpPr>
          <p:sp>
            <p:nvSpPr>
              <p:cNvPr id="240" name="Freeform: Shape 239">
                <a:extLst>
                  <a:ext uri="{FF2B5EF4-FFF2-40B4-BE49-F238E27FC236}">
                    <a16:creationId xmlns:a16="http://schemas.microsoft.com/office/drawing/2014/main" id="{F2EC43DF-4DBF-47FE-D644-982B4AC292E5}"/>
                  </a:ext>
                </a:extLst>
              </p:cNvPr>
              <p:cNvSpPr/>
              <p:nvPr/>
            </p:nvSpPr>
            <p:spPr>
              <a:xfrm>
                <a:off x="9371636" y="341022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FFFF00"/>
                </a:solidFill>
                <a:prstDash val="solid"/>
                <a:miter/>
              </a:ln>
            </p:spPr>
            <p:txBody>
              <a:bodyPr rtlCol="0" anchor="ctr"/>
              <a:lstStyle/>
              <a:p>
                <a:endParaRPr lang="LID4096" sz="200"/>
              </a:p>
            </p:txBody>
          </p:sp>
          <p:sp>
            <p:nvSpPr>
              <p:cNvPr id="241" name="Freeform: Shape 240">
                <a:extLst>
                  <a:ext uri="{FF2B5EF4-FFF2-40B4-BE49-F238E27FC236}">
                    <a16:creationId xmlns:a16="http://schemas.microsoft.com/office/drawing/2014/main" id="{4F622AE4-9114-2D41-403A-722E65CDA1AE}"/>
                  </a:ext>
                </a:extLst>
              </p:cNvPr>
              <p:cNvSpPr/>
              <p:nvPr/>
            </p:nvSpPr>
            <p:spPr>
              <a:xfrm>
                <a:off x="9358919" y="341142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189" name="Graphic 4">
              <a:extLst>
                <a:ext uri="{FF2B5EF4-FFF2-40B4-BE49-F238E27FC236}">
                  <a16:creationId xmlns:a16="http://schemas.microsoft.com/office/drawing/2014/main" id="{50F5AB14-F65B-41DC-6E67-D197609D0047}"/>
                </a:ext>
              </a:extLst>
            </p:cNvPr>
            <p:cNvGrpSpPr/>
            <p:nvPr/>
          </p:nvGrpSpPr>
          <p:grpSpPr>
            <a:xfrm>
              <a:off x="9358919" y="3750852"/>
              <a:ext cx="25434" cy="19624"/>
              <a:chOff x="9358919" y="3750852"/>
              <a:chExt cx="25434" cy="19624"/>
            </a:xfrm>
            <a:grpFill/>
          </p:grpSpPr>
          <p:sp>
            <p:nvSpPr>
              <p:cNvPr id="238" name="Freeform: Shape 237">
                <a:extLst>
                  <a:ext uri="{FF2B5EF4-FFF2-40B4-BE49-F238E27FC236}">
                    <a16:creationId xmlns:a16="http://schemas.microsoft.com/office/drawing/2014/main" id="{BA5A1267-1B07-A634-5A7D-431B3E3A98CB}"/>
                  </a:ext>
                </a:extLst>
              </p:cNvPr>
              <p:cNvSpPr/>
              <p:nvPr/>
            </p:nvSpPr>
            <p:spPr>
              <a:xfrm>
                <a:off x="9371636"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239" name="Freeform: Shape 238">
                <a:extLst>
                  <a:ext uri="{FF2B5EF4-FFF2-40B4-BE49-F238E27FC236}">
                    <a16:creationId xmlns:a16="http://schemas.microsoft.com/office/drawing/2014/main" id="{CC841E49-0635-D052-CBE2-EA1470DF6825}"/>
                  </a:ext>
                </a:extLst>
              </p:cNvPr>
              <p:cNvSpPr/>
              <p:nvPr/>
            </p:nvSpPr>
            <p:spPr>
              <a:xfrm>
                <a:off x="9358919"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190" name="Graphic 4">
              <a:extLst>
                <a:ext uri="{FF2B5EF4-FFF2-40B4-BE49-F238E27FC236}">
                  <a16:creationId xmlns:a16="http://schemas.microsoft.com/office/drawing/2014/main" id="{0D3E086B-E921-D829-FBB2-F3C3F5182678}"/>
                </a:ext>
              </a:extLst>
            </p:cNvPr>
            <p:cNvGrpSpPr/>
            <p:nvPr/>
          </p:nvGrpSpPr>
          <p:grpSpPr>
            <a:xfrm>
              <a:off x="9907570" y="2956056"/>
              <a:ext cx="25434" cy="19630"/>
              <a:chOff x="9907570" y="2956056"/>
              <a:chExt cx="25434" cy="19630"/>
            </a:xfrm>
            <a:grpFill/>
          </p:grpSpPr>
          <p:sp>
            <p:nvSpPr>
              <p:cNvPr id="236" name="Freeform: Shape 235">
                <a:extLst>
                  <a:ext uri="{FF2B5EF4-FFF2-40B4-BE49-F238E27FC236}">
                    <a16:creationId xmlns:a16="http://schemas.microsoft.com/office/drawing/2014/main" id="{E7B90A1E-06C0-F183-7DBC-5DB2224EA8A0}"/>
                  </a:ext>
                </a:extLst>
              </p:cNvPr>
              <p:cNvSpPr/>
              <p:nvPr/>
            </p:nvSpPr>
            <p:spPr>
              <a:xfrm>
                <a:off x="9920288"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37" name="Freeform: Shape 236">
                <a:extLst>
                  <a:ext uri="{FF2B5EF4-FFF2-40B4-BE49-F238E27FC236}">
                    <a16:creationId xmlns:a16="http://schemas.microsoft.com/office/drawing/2014/main" id="{2071EEF1-8359-BD5C-03C9-86D3EDCFADBF}"/>
                  </a:ext>
                </a:extLst>
              </p:cNvPr>
              <p:cNvSpPr/>
              <p:nvPr/>
            </p:nvSpPr>
            <p:spPr>
              <a:xfrm>
                <a:off x="9907570"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191" name="Graphic 4">
              <a:extLst>
                <a:ext uri="{FF2B5EF4-FFF2-40B4-BE49-F238E27FC236}">
                  <a16:creationId xmlns:a16="http://schemas.microsoft.com/office/drawing/2014/main" id="{83A12BEF-0A66-36A5-56E1-AF48E0F797EB}"/>
                </a:ext>
              </a:extLst>
            </p:cNvPr>
            <p:cNvGrpSpPr/>
            <p:nvPr/>
          </p:nvGrpSpPr>
          <p:grpSpPr>
            <a:xfrm>
              <a:off x="9657774" y="3973304"/>
              <a:ext cx="123152" cy="26359"/>
              <a:chOff x="9657774" y="3973304"/>
              <a:chExt cx="123152" cy="26359"/>
            </a:xfrm>
            <a:grpFill/>
          </p:grpSpPr>
          <p:sp>
            <p:nvSpPr>
              <p:cNvPr id="234" name="Freeform: Shape 233">
                <a:extLst>
                  <a:ext uri="{FF2B5EF4-FFF2-40B4-BE49-F238E27FC236}">
                    <a16:creationId xmlns:a16="http://schemas.microsoft.com/office/drawing/2014/main" id="{BD08D662-0F10-4E5F-689F-618FF4778B02}"/>
                  </a:ext>
                </a:extLst>
              </p:cNvPr>
              <p:cNvSpPr/>
              <p:nvPr/>
            </p:nvSpPr>
            <p:spPr>
              <a:xfrm>
                <a:off x="9691485" y="3973304"/>
                <a:ext cx="89441" cy="19143"/>
              </a:xfrm>
              <a:custGeom>
                <a:avLst/>
                <a:gdLst>
                  <a:gd name="connsiteX0" fmla="*/ 89445 w 89441"/>
                  <a:gd name="connsiteY0" fmla="*/ 1784 h 19143"/>
                  <a:gd name="connsiteX1" fmla="*/ 4 w 89441"/>
                  <a:gd name="connsiteY1" fmla="*/ 20928 h 19143"/>
                </a:gdLst>
                <a:ahLst/>
                <a:cxnLst>
                  <a:cxn ang="0">
                    <a:pos x="connsiteX0" y="connsiteY0"/>
                  </a:cxn>
                  <a:cxn ang="0">
                    <a:pos x="connsiteX1" y="connsiteY1"/>
                  </a:cxn>
                </a:cxnLst>
                <a:rect l="l" t="t" r="r" b="b"/>
                <a:pathLst>
                  <a:path w="89441" h="19143">
                    <a:moveTo>
                      <a:pt x="89445" y="1784"/>
                    </a:moveTo>
                    <a:cubicBezTo>
                      <a:pt x="56719" y="8788"/>
                      <a:pt x="24246" y="15739"/>
                      <a:pt x="4" y="20928"/>
                    </a:cubicBezTo>
                  </a:path>
                </a:pathLst>
              </a:custGeom>
              <a:grpFill/>
              <a:ln w="9525" cap="flat">
                <a:solidFill>
                  <a:srgbClr val="FFFF00"/>
                </a:solidFill>
                <a:prstDash val="solid"/>
                <a:miter/>
              </a:ln>
            </p:spPr>
            <p:txBody>
              <a:bodyPr rtlCol="0" anchor="ctr"/>
              <a:lstStyle/>
              <a:p>
                <a:endParaRPr lang="LID4096" sz="200"/>
              </a:p>
            </p:txBody>
          </p:sp>
          <p:sp>
            <p:nvSpPr>
              <p:cNvPr id="235" name="Freeform: Shape 234">
                <a:extLst>
                  <a:ext uri="{FF2B5EF4-FFF2-40B4-BE49-F238E27FC236}">
                    <a16:creationId xmlns:a16="http://schemas.microsoft.com/office/drawing/2014/main" id="{17D4C908-B11D-DD2B-9133-081AFCC8D04F}"/>
                  </a:ext>
                </a:extLst>
              </p:cNvPr>
              <p:cNvSpPr/>
              <p:nvPr/>
            </p:nvSpPr>
            <p:spPr>
              <a:xfrm>
                <a:off x="9657774" y="3986553"/>
                <a:ext cx="38420" cy="13110"/>
              </a:xfrm>
              <a:custGeom>
                <a:avLst/>
                <a:gdLst>
                  <a:gd name="connsiteX0" fmla="*/ 38424 w 38420"/>
                  <a:gd name="connsiteY0" fmla="*/ 13673 h 13110"/>
                  <a:gd name="connsiteX1" fmla="*/ 4 w 38420"/>
                  <a:gd name="connsiteY1" fmla="*/ 14895 h 13110"/>
                  <a:gd name="connsiteX2" fmla="*/ 28538 w 38420"/>
                  <a:gd name="connsiteY2" fmla="*/ 1784 h 13110"/>
                  <a:gd name="connsiteX3" fmla="*/ 38424 w 38420"/>
                  <a:gd name="connsiteY3" fmla="*/ 13673 h 13110"/>
                </a:gdLst>
                <a:ahLst/>
                <a:cxnLst>
                  <a:cxn ang="0">
                    <a:pos x="connsiteX0" y="connsiteY0"/>
                  </a:cxn>
                  <a:cxn ang="0">
                    <a:pos x="connsiteX1" y="connsiteY1"/>
                  </a:cxn>
                  <a:cxn ang="0">
                    <a:pos x="connsiteX2" y="connsiteY2"/>
                  </a:cxn>
                  <a:cxn ang="0">
                    <a:pos x="connsiteX3" y="connsiteY3"/>
                  </a:cxn>
                </a:cxnLst>
                <a:rect l="l" t="t" r="r" b="b"/>
                <a:pathLst>
                  <a:path w="38420" h="13110">
                    <a:moveTo>
                      <a:pt x="38424" y="13673"/>
                    </a:moveTo>
                    <a:lnTo>
                      <a:pt x="4" y="14895"/>
                    </a:lnTo>
                    <a:lnTo>
                      <a:pt x="28538" y="1784"/>
                    </a:lnTo>
                    <a:lnTo>
                      <a:pt x="38424" y="13673"/>
                    </a:lnTo>
                    <a:close/>
                  </a:path>
                </a:pathLst>
              </a:custGeom>
              <a:grpFill/>
              <a:ln w="9525" cap="flat">
                <a:solidFill>
                  <a:srgbClr val="FFFF00"/>
                </a:solidFill>
                <a:prstDash val="solid"/>
                <a:miter/>
              </a:ln>
            </p:spPr>
            <p:txBody>
              <a:bodyPr rtlCol="0" anchor="ctr"/>
              <a:lstStyle/>
              <a:p>
                <a:endParaRPr lang="LID4096" sz="200"/>
              </a:p>
            </p:txBody>
          </p:sp>
        </p:grpSp>
        <p:sp>
          <p:nvSpPr>
            <p:cNvPr id="192" name="Freeform: Shape 191">
              <a:extLst>
                <a:ext uri="{FF2B5EF4-FFF2-40B4-BE49-F238E27FC236}">
                  <a16:creationId xmlns:a16="http://schemas.microsoft.com/office/drawing/2014/main" id="{FA957817-23E9-D154-FE23-5F3B6CC86FC0}"/>
                </a:ext>
              </a:extLst>
            </p:cNvPr>
            <p:cNvSpPr/>
            <p:nvPr/>
          </p:nvSpPr>
          <p:spPr>
            <a:xfrm>
              <a:off x="10462399"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93" name="Freeform: Shape 192">
              <a:extLst>
                <a:ext uri="{FF2B5EF4-FFF2-40B4-BE49-F238E27FC236}">
                  <a16:creationId xmlns:a16="http://schemas.microsoft.com/office/drawing/2014/main" id="{BCE606DE-8921-8C10-E461-9C07B59BDA89}"/>
                </a:ext>
              </a:extLst>
            </p:cNvPr>
            <p:cNvSpPr/>
            <p:nvPr/>
          </p:nvSpPr>
          <p:spPr>
            <a:xfrm>
              <a:off x="10189162"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194" name="Freeform: Shape 193">
              <a:extLst>
                <a:ext uri="{FF2B5EF4-FFF2-40B4-BE49-F238E27FC236}">
                  <a16:creationId xmlns:a16="http://schemas.microsoft.com/office/drawing/2014/main" id="{61F66452-C4D8-B73F-6328-6F6EA9A45639}"/>
                </a:ext>
              </a:extLst>
            </p:cNvPr>
            <p:cNvSpPr/>
            <p:nvPr/>
          </p:nvSpPr>
          <p:spPr>
            <a:xfrm>
              <a:off x="10468939"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195" name="Graphic 4">
              <a:extLst>
                <a:ext uri="{FF2B5EF4-FFF2-40B4-BE49-F238E27FC236}">
                  <a16:creationId xmlns:a16="http://schemas.microsoft.com/office/drawing/2014/main" id="{1C96A4CD-0B95-7CA6-1F9C-A138DD17A924}"/>
                </a:ext>
              </a:extLst>
            </p:cNvPr>
            <p:cNvGrpSpPr/>
            <p:nvPr/>
          </p:nvGrpSpPr>
          <p:grpSpPr>
            <a:xfrm>
              <a:off x="10453999" y="2728974"/>
              <a:ext cx="25419" cy="19629"/>
              <a:chOff x="10453999" y="2728974"/>
              <a:chExt cx="25419" cy="19629"/>
            </a:xfrm>
            <a:grpFill/>
          </p:grpSpPr>
          <p:sp>
            <p:nvSpPr>
              <p:cNvPr id="232" name="Freeform: Shape 231">
                <a:extLst>
                  <a:ext uri="{FF2B5EF4-FFF2-40B4-BE49-F238E27FC236}">
                    <a16:creationId xmlns:a16="http://schemas.microsoft.com/office/drawing/2014/main" id="{69254348-C954-99F4-CCDC-BB4E5DC28FCC}"/>
                  </a:ext>
                </a:extLst>
              </p:cNvPr>
              <p:cNvSpPr/>
              <p:nvPr/>
            </p:nvSpPr>
            <p:spPr>
              <a:xfrm>
                <a:off x="10466738" y="2728974"/>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FFFF00"/>
                </a:solidFill>
                <a:prstDash val="solid"/>
                <a:miter/>
              </a:ln>
            </p:spPr>
            <p:txBody>
              <a:bodyPr rtlCol="0" anchor="ctr"/>
              <a:lstStyle/>
              <a:p>
                <a:endParaRPr lang="LID4096" sz="200"/>
              </a:p>
            </p:txBody>
          </p:sp>
          <p:sp>
            <p:nvSpPr>
              <p:cNvPr id="233" name="Freeform: Shape 232">
                <a:extLst>
                  <a:ext uri="{FF2B5EF4-FFF2-40B4-BE49-F238E27FC236}">
                    <a16:creationId xmlns:a16="http://schemas.microsoft.com/office/drawing/2014/main" id="{704331CD-1896-82CD-6F15-8D9D6667E748}"/>
                  </a:ext>
                </a:extLst>
              </p:cNvPr>
              <p:cNvSpPr/>
              <p:nvPr/>
            </p:nvSpPr>
            <p:spPr>
              <a:xfrm>
                <a:off x="10453999" y="2729969"/>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FFFF00"/>
                </a:solidFill>
                <a:prstDash val="solid"/>
                <a:miter/>
              </a:ln>
            </p:spPr>
            <p:txBody>
              <a:bodyPr rtlCol="0" anchor="ctr"/>
              <a:lstStyle/>
              <a:p>
                <a:endParaRPr lang="LID4096" sz="200"/>
              </a:p>
            </p:txBody>
          </p:sp>
        </p:grpSp>
        <p:sp>
          <p:nvSpPr>
            <p:cNvPr id="196" name="Freeform: Shape 195">
              <a:extLst>
                <a:ext uri="{FF2B5EF4-FFF2-40B4-BE49-F238E27FC236}">
                  <a16:creationId xmlns:a16="http://schemas.microsoft.com/office/drawing/2014/main" id="{A6303110-73F0-34F1-6366-9B05B3503717}"/>
                </a:ext>
              </a:extLst>
            </p:cNvPr>
            <p:cNvSpPr/>
            <p:nvPr/>
          </p:nvSpPr>
          <p:spPr>
            <a:xfrm>
              <a:off x="9913747"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97" name="Freeform: Shape 196">
              <a:extLst>
                <a:ext uri="{FF2B5EF4-FFF2-40B4-BE49-F238E27FC236}">
                  <a16:creationId xmlns:a16="http://schemas.microsoft.com/office/drawing/2014/main" id="{6A6B8A26-0CC0-FA8D-AFFA-2CD59A5642D8}"/>
                </a:ext>
              </a:extLst>
            </p:cNvPr>
            <p:cNvSpPr/>
            <p:nvPr/>
          </p:nvSpPr>
          <p:spPr>
            <a:xfrm>
              <a:off x="9822184"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98" name="Freeform: Shape 197">
              <a:extLst>
                <a:ext uri="{FF2B5EF4-FFF2-40B4-BE49-F238E27FC236}">
                  <a16:creationId xmlns:a16="http://schemas.microsoft.com/office/drawing/2014/main" id="{527EDBD3-3708-07F8-C9CF-B5D9E80F4DE7}"/>
                </a:ext>
              </a:extLst>
            </p:cNvPr>
            <p:cNvSpPr/>
            <p:nvPr/>
          </p:nvSpPr>
          <p:spPr>
            <a:xfrm>
              <a:off x="9920288"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99" name="Freeform: Shape 198">
              <a:extLst>
                <a:ext uri="{FF2B5EF4-FFF2-40B4-BE49-F238E27FC236}">
                  <a16:creationId xmlns:a16="http://schemas.microsoft.com/office/drawing/2014/main" id="{B0312690-28A2-5A64-1A46-5C3E40E346CA}"/>
                </a:ext>
              </a:extLst>
            </p:cNvPr>
            <p:cNvSpPr/>
            <p:nvPr/>
          </p:nvSpPr>
          <p:spPr>
            <a:xfrm>
              <a:off x="9913747"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00" name="Graphic 4">
              <a:extLst>
                <a:ext uri="{FF2B5EF4-FFF2-40B4-BE49-F238E27FC236}">
                  <a16:creationId xmlns:a16="http://schemas.microsoft.com/office/drawing/2014/main" id="{01E37E94-2AA7-20D6-EF69-353B05B79CAC}"/>
                </a:ext>
              </a:extLst>
            </p:cNvPr>
            <p:cNvGrpSpPr/>
            <p:nvPr/>
          </p:nvGrpSpPr>
          <p:grpSpPr>
            <a:xfrm>
              <a:off x="9907570" y="2501891"/>
              <a:ext cx="25434" cy="19630"/>
              <a:chOff x="9907570" y="2501891"/>
              <a:chExt cx="25434" cy="19630"/>
            </a:xfrm>
            <a:grpFill/>
          </p:grpSpPr>
          <p:sp>
            <p:nvSpPr>
              <p:cNvPr id="230" name="Freeform: Shape 229">
                <a:extLst>
                  <a:ext uri="{FF2B5EF4-FFF2-40B4-BE49-F238E27FC236}">
                    <a16:creationId xmlns:a16="http://schemas.microsoft.com/office/drawing/2014/main" id="{4AA5B479-F0CC-6164-77F6-012FFB63A08E}"/>
                  </a:ext>
                </a:extLst>
              </p:cNvPr>
              <p:cNvSpPr/>
              <p:nvPr/>
            </p:nvSpPr>
            <p:spPr>
              <a:xfrm>
                <a:off x="9920288"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31" name="Freeform: Shape 230">
                <a:extLst>
                  <a:ext uri="{FF2B5EF4-FFF2-40B4-BE49-F238E27FC236}">
                    <a16:creationId xmlns:a16="http://schemas.microsoft.com/office/drawing/2014/main" id="{412F4E16-C53E-72EE-BB1A-E5A4715D4977}"/>
                  </a:ext>
                </a:extLst>
              </p:cNvPr>
              <p:cNvSpPr/>
              <p:nvPr/>
            </p:nvSpPr>
            <p:spPr>
              <a:xfrm>
                <a:off x="9907570"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01" name="Freeform: Shape 200">
              <a:extLst>
                <a:ext uri="{FF2B5EF4-FFF2-40B4-BE49-F238E27FC236}">
                  <a16:creationId xmlns:a16="http://schemas.microsoft.com/office/drawing/2014/main" id="{5BB82DCA-BBB7-876E-8A6E-722A6C31DEE7}"/>
                </a:ext>
              </a:extLst>
            </p:cNvPr>
            <p:cNvSpPr/>
            <p:nvPr/>
          </p:nvSpPr>
          <p:spPr>
            <a:xfrm>
              <a:off x="9650906" y="2548579"/>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202" name="Freeform: Shape 201">
              <a:extLst>
                <a:ext uri="{FF2B5EF4-FFF2-40B4-BE49-F238E27FC236}">
                  <a16:creationId xmlns:a16="http://schemas.microsoft.com/office/drawing/2014/main" id="{D4F5FF7F-E7B8-C4A1-2D2E-55015D22AE48}"/>
                </a:ext>
              </a:extLst>
            </p:cNvPr>
            <p:cNvSpPr/>
            <p:nvPr/>
          </p:nvSpPr>
          <p:spPr>
            <a:xfrm>
              <a:off x="9920288"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203" name="Freeform: Shape 202">
              <a:extLst>
                <a:ext uri="{FF2B5EF4-FFF2-40B4-BE49-F238E27FC236}">
                  <a16:creationId xmlns:a16="http://schemas.microsoft.com/office/drawing/2014/main" id="{AECF52BE-2F88-BDB1-9EF9-47E519017C94}"/>
                </a:ext>
              </a:extLst>
            </p:cNvPr>
            <p:cNvSpPr/>
            <p:nvPr/>
          </p:nvSpPr>
          <p:spPr>
            <a:xfrm>
              <a:off x="9365096"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04" name="Freeform: Shape 203">
              <a:extLst>
                <a:ext uri="{FF2B5EF4-FFF2-40B4-BE49-F238E27FC236}">
                  <a16:creationId xmlns:a16="http://schemas.microsoft.com/office/drawing/2014/main" id="{A45CFCD5-AC5F-303D-74D2-486EBB9464F6}"/>
                </a:ext>
              </a:extLst>
            </p:cNvPr>
            <p:cNvSpPr/>
            <p:nvPr/>
          </p:nvSpPr>
          <p:spPr>
            <a:xfrm>
              <a:off x="9273533"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05" name="Freeform: Shape 204">
              <a:extLst>
                <a:ext uri="{FF2B5EF4-FFF2-40B4-BE49-F238E27FC236}">
                  <a16:creationId xmlns:a16="http://schemas.microsoft.com/office/drawing/2014/main" id="{8209E782-3449-1533-36C7-D44A9C379A28}"/>
                </a:ext>
              </a:extLst>
            </p:cNvPr>
            <p:cNvSpPr/>
            <p:nvPr/>
          </p:nvSpPr>
          <p:spPr>
            <a:xfrm>
              <a:off x="937163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206" name="Graphic 4">
              <a:extLst>
                <a:ext uri="{FF2B5EF4-FFF2-40B4-BE49-F238E27FC236}">
                  <a16:creationId xmlns:a16="http://schemas.microsoft.com/office/drawing/2014/main" id="{4261B7BE-68EA-8FA8-84DC-AF7541CDD518}"/>
                </a:ext>
              </a:extLst>
            </p:cNvPr>
            <p:cNvGrpSpPr/>
            <p:nvPr/>
          </p:nvGrpSpPr>
          <p:grpSpPr>
            <a:xfrm>
              <a:off x="9358919" y="2956056"/>
              <a:ext cx="25434" cy="19630"/>
              <a:chOff x="9358919" y="2956056"/>
              <a:chExt cx="25434" cy="19630"/>
            </a:xfrm>
            <a:grpFill/>
          </p:grpSpPr>
          <p:sp>
            <p:nvSpPr>
              <p:cNvPr id="228" name="Freeform: Shape 227">
                <a:extLst>
                  <a:ext uri="{FF2B5EF4-FFF2-40B4-BE49-F238E27FC236}">
                    <a16:creationId xmlns:a16="http://schemas.microsoft.com/office/drawing/2014/main" id="{E1F8F52C-507F-C46B-663A-ACCB11F39526}"/>
                  </a:ext>
                </a:extLst>
              </p:cNvPr>
              <p:cNvSpPr/>
              <p:nvPr/>
            </p:nvSpPr>
            <p:spPr>
              <a:xfrm>
                <a:off x="9371636"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29" name="Freeform: Shape 228">
                <a:extLst>
                  <a:ext uri="{FF2B5EF4-FFF2-40B4-BE49-F238E27FC236}">
                    <a16:creationId xmlns:a16="http://schemas.microsoft.com/office/drawing/2014/main" id="{0CB095AB-080F-C952-C0F1-E3949D883224}"/>
                  </a:ext>
                </a:extLst>
              </p:cNvPr>
              <p:cNvSpPr/>
              <p:nvPr/>
            </p:nvSpPr>
            <p:spPr>
              <a:xfrm>
                <a:off x="9358919"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07" name="Graphic 4">
              <a:extLst>
                <a:ext uri="{FF2B5EF4-FFF2-40B4-BE49-F238E27FC236}">
                  <a16:creationId xmlns:a16="http://schemas.microsoft.com/office/drawing/2014/main" id="{05AE3B18-6B83-2AF6-47FF-A7A24D627CF7}"/>
                </a:ext>
              </a:extLst>
            </p:cNvPr>
            <p:cNvGrpSpPr/>
            <p:nvPr/>
          </p:nvGrpSpPr>
          <p:grpSpPr>
            <a:xfrm>
              <a:off x="10456222" y="2615432"/>
              <a:ext cx="25434" cy="19630"/>
              <a:chOff x="10456222" y="2615432"/>
              <a:chExt cx="25434" cy="19630"/>
            </a:xfrm>
            <a:grpFill/>
          </p:grpSpPr>
          <p:sp>
            <p:nvSpPr>
              <p:cNvPr id="226" name="Freeform: Shape 225">
                <a:extLst>
                  <a:ext uri="{FF2B5EF4-FFF2-40B4-BE49-F238E27FC236}">
                    <a16:creationId xmlns:a16="http://schemas.microsoft.com/office/drawing/2014/main" id="{C7D966CE-3DDB-9BDD-DFD8-059385E54528}"/>
                  </a:ext>
                </a:extLst>
              </p:cNvPr>
              <p:cNvSpPr/>
              <p:nvPr/>
            </p:nvSpPr>
            <p:spPr>
              <a:xfrm>
                <a:off x="10468939"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27" name="Freeform: Shape 226">
                <a:extLst>
                  <a:ext uri="{FF2B5EF4-FFF2-40B4-BE49-F238E27FC236}">
                    <a16:creationId xmlns:a16="http://schemas.microsoft.com/office/drawing/2014/main" id="{8BABFC5E-A809-E848-78BD-71B7C02995C9}"/>
                  </a:ext>
                </a:extLst>
              </p:cNvPr>
              <p:cNvSpPr/>
              <p:nvPr/>
            </p:nvSpPr>
            <p:spPr>
              <a:xfrm>
                <a:off x="10456222"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08" name="Graphic 4">
              <a:extLst>
                <a:ext uri="{FF2B5EF4-FFF2-40B4-BE49-F238E27FC236}">
                  <a16:creationId xmlns:a16="http://schemas.microsoft.com/office/drawing/2014/main" id="{1F2CCBEE-05E7-8D2F-4316-74B5F0B53FE9}"/>
                </a:ext>
              </a:extLst>
            </p:cNvPr>
            <p:cNvGrpSpPr/>
            <p:nvPr/>
          </p:nvGrpSpPr>
          <p:grpSpPr>
            <a:xfrm>
              <a:off x="9358919" y="2842515"/>
              <a:ext cx="25434" cy="19630"/>
              <a:chOff x="9358919" y="2842515"/>
              <a:chExt cx="25434" cy="19630"/>
            </a:xfrm>
            <a:grpFill/>
          </p:grpSpPr>
          <p:sp>
            <p:nvSpPr>
              <p:cNvPr id="224" name="Freeform: Shape 223">
                <a:extLst>
                  <a:ext uri="{FF2B5EF4-FFF2-40B4-BE49-F238E27FC236}">
                    <a16:creationId xmlns:a16="http://schemas.microsoft.com/office/drawing/2014/main" id="{8B58FBAB-378D-B2A6-9B0F-5E2681A8EE67}"/>
                  </a:ext>
                </a:extLst>
              </p:cNvPr>
              <p:cNvSpPr/>
              <p:nvPr/>
            </p:nvSpPr>
            <p:spPr>
              <a:xfrm>
                <a:off x="9371636"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25" name="Freeform: Shape 224">
                <a:extLst>
                  <a:ext uri="{FF2B5EF4-FFF2-40B4-BE49-F238E27FC236}">
                    <a16:creationId xmlns:a16="http://schemas.microsoft.com/office/drawing/2014/main" id="{7E4DD1A4-0F1C-C0D8-FC58-99C8066BCA4C}"/>
                  </a:ext>
                </a:extLst>
              </p:cNvPr>
              <p:cNvSpPr/>
              <p:nvPr/>
            </p:nvSpPr>
            <p:spPr>
              <a:xfrm>
                <a:off x="9358919"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09" name="Graphic 4">
              <a:extLst>
                <a:ext uri="{FF2B5EF4-FFF2-40B4-BE49-F238E27FC236}">
                  <a16:creationId xmlns:a16="http://schemas.microsoft.com/office/drawing/2014/main" id="{1D455D04-5511-48B8-0F64-367EA11FD9AB}"/>
                </a:ext>
              </a:extLst>
            </p:cNvPr>
            <p:cNvGrpSpPr/>
            <p:nvPr/>
          </p:nvGrpSpPr>
          <p:grpSpPr>
            <a:xfrm>
              <a:off x="9907570" y="2388349"/>
              <a:ext cx="25434" cy="19630"/>
              <a:chOff x="9907570" y="2388349"/>
              <a:chExt cx="25434" cy="19630"/>
            </a:xfrm>
            <a:grpFill/>
          </p:grpSpPr>
          <p:sp>
            <p:nvSpPr>
              <p:cNvPr id="222" name="Freeform: Shape 221">
                <a:extLst>
                  <a:ext uri="{FF2B5EF4-FFF2-40B4-BE49-F238E27FC236}">
                    <a16:creationId xmlns:a16="http://schemas.microsoft.com/office/drawing/2014/main" id="{40E86888-0E75-1463-B98A-B67A53556648}"/>
                  </a:ext>
                </a:extLst>
              </p:cNvPr>
              <p:cNvSpPr/>
              <p:nvPr/>
            </p:nvSpPr>
            <p:spPr>
              <a:xfrm>
                <a:off x="9920288"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23" name="Freeform: Shape 222">
                <a:extLst>
                  <a:ext uri="{FF2B5EF4-FFF2-40B4-BE49-F238E27FC236}">
                    <a16:creationId xmlns:a16="http://schemas.microsoft.com/office/drawing/2014/main" id="{E09DFE7C-1AC2-ABD0-236D-E82433E37D4A}"/>
                  </a:ext>
                </a:extLst>
              </p:cNvPr>
              <p:cNvSpPr/>
              <p:nvPr/>
            </p:nvSpPr>
            <p:spPr>
              <a:xfrm>
                <a:off x="9907570"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10" name="Graphic 4">
              <a:extLst>
                <a:ext uri="{FF2B5EF4-FFF2-40B4-BE49-F238E27FC236}">
                  <a16:creationId xmlns:a16="http://schemas.microsoft.com/office/drawing/2014/main" id="{1AFA32E9-C5EA-3DEC-4383-A2B25457139A}"/>
                </a:ext>
              </a:extLst>
            </p:cNvPr>
            <p:cNvGrpSpPr/>
            <p:nvPr/>
          </p:nvGrpSpPr>
          <p:grpSpPr>
            <a:xfrm>
              <a:off x="9907570" y="3183145"/>
              <a:ext cx="25434" cy="19624"/>
              <a:chOff x="9907570" y="3183145"/>
              <a:chExt cx="25434" cy="19624"/>
            </a:xfrm>
            <a:grpFill/>
          </p:grpSpPr>
          <p:sp>
            <p:nvSpPr>
              <p:cNvPr id="220" name="Freeform: Shape 219">
                <a:extLst>
                  <a:ext uri="{FF2B5EF4-FFF2-40B4-BE49-F238E27FC236}">
                    <a16:creationId xmlns:a16="http://schemas.microsoft.com/office/drawing/2014/main" id="{2B3A1991-AAD1-1406-09C5-A743F43EB2FC}"/>
                  </a:ext>
                </a:extLst>
              </p:cNvPr>
              <p:cNvSpPr/>
              <p:nvPr/>
            </p:nvSpPr>
            <p:spPr>
              <a:xfrm>
                <a:off x="9920288"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221" name="Freeform: Shape 220">
                <a:extLst>
                  <a:ext uri="{FF2B5EF4-FFF2-40B4-BE49-F238E27FC236}">
                    <a16:creationId xmlns:a16="http://schemas.microsoft.com/office/drawing/2014/main" id="{B58B5EDC-448B-FF85-2DC3-B3CE907F36D1}"/>
                  </a:ext>
                </a:extLst>
              </p:cNvPr>
              <p:cNvSpPr/>
              <p:nvPr/>
            </p:nvSpPr>
            <p:spPr>
              <a:xfrm>
                <a:off x="9907570"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11" name="Graphic 4">
              <a:extLst>
                <a:ext uri="{FF2B5EF4-FFF2-40B4-BE49-F238E27FC236}">
                  <a16:creationId xmlns:a16="http://schemas.microsoft.com/office/drawing/2014/main" id="{8B8F0F9F-616D-CC43-466C-DB8A42451722}"/>
                </a:ext>
              </a:extLst>
            </p:cNvPr>
            <p:cNvGrpSpPr/>
            <p:nvPr/>
          </p:nvGrpSpPr>
          <p:grpSpPr>
            <a:xfrm>
              <a:off x="9905347" y="3410228"/>
              <a:ext cx="25419" cy="19624"/>
              <a:chOff x="9905347" y="3410228"/>
              <a:chExt cx="25419" cy="19624"/>
            </a:xfrm>
            <a:grpFill/>
          </p:grpSpPr>
          <p:sp>
            <p:nvSpPr>
              <p:cNvPr id="218" name="Freeform: Shape 217">
                <a:extLst>
                  <a:ext uri="{FF2B5EF4-FFF2-40B4-BE49-F238E27FC236}">
                    <a16:creationId xmlns:a16="http://schemas.microsoft.com/office/drawing/2014/main" id="{BB047591-B5E8-FD92-4757-0F16F14271AF}"/>
                  </a:ext>
                </a:extLst>
              </p:cNvPr>
              <p:cNvSpPr/>
              <p:nvPr/>
            </p:nvSpPr>
            <p:spPr>
              <a:xfrm>
                <a:off x="9918086" y="3410228"/>
                <a:ext cx="47" cy="750"/>
              </a:xfrm>
              <a:custGeom>
                <a:avLst/>
                <a:gdLst>
                  <a:gd name="connsiteX0" fmla="*/ 51 w 47"/>
                  <a:gd name="connsiteY0" fmla="*/ 1784 h 750"/>
                  <a:gd name="connsiteX1" fmla="*/ 4 w 47"/>
                  <a:gd name="connsiteY1" fmla="*/ 2534 h 750"/>
                </a:gdLst>
                <a:ahLst/>
                <a:cxnLst>
                  <a:cxn ang="0">
                    <a:pos x="connsiteX0" y="connsiteY0"/>
                  </a:cxn>
                  <a:cxn ang="0">
                    <a:pos x="connsiteX1" y="connsiteY1"/>
                  </a:cxn>
                </a:cxnLst>
                <a:rect l="l" t="t" r="r" b="b"/>
                <a:pathLst>
                  <a:path w="47" h="750">
                    <a:moveTo>
                      <a:pt x="51" y="1784"/>
                    </a:moveTo>
                    <a:cubicBezTo>
                      <a:pt x="33" y="2035"/>
                      <a:pt x="19" y="2284"/>
                      <a:pt x="4" y="2534"/>
                    </a:cubicBezTo>
                  </a:path>
                </a:pathLst>
              </a:custGeom>
              <a:grpFill/>
              <a:ln w="9525" cap="flat">
                <a:solidFill>
                  <a:srgbClr val="FFFF00"/>
                </a:solidFill>
                <a:prstDash val="solid"/>
                <a:miter/>
              </a:ln>
            </p:spPr>
            <p:txBody>
              <a:bodyPr rtlCol="0" anchor="ctr"/>
              <a:lstStyle/>
              <a:p>
                <a:endParaRPr lang="LID4096" sz="200"/>
              </a:p>
            </p:txBody>
          </p:sp>
          <p:sp>
            <p:nvSpPr>
              <p:cNvPr id="219" name="Freeform: Shape 218">
                <a:extLst>
                  <a:ext uri="{FF2B5EF4-FFF2-40B4-BE49-F238E27FC236}">
                    <a16:creationId xmlns:a16="http://schemas.microsoft.com/office/drawing/2014/main" id="{1E4B15B6-1DC7-9035-98B6-F6B669B2C0FF}"/>
                  </a:ext>
                </a:extLst>
              </p:cNvPr>
              <p:cNvSpPr/>
              <p:nvPr/>
            </p:nvSpPr>
            <p:spPr>
              <a:xfrm>
                <a:off x="9905347" y="3411219"/>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FFFF00"/>
                </a:solidFill>
                <a:prstDash val="solid"/>
                <a:miter/>
              </a:ln>
            </p:spPr>
            <p:txBody>
              <a:bodyPr rtlCol="0" anchor="ctr"/>
              <a:lstStyle/>
              <a:p>
                <a:endParaRPr lang="LID4096" sz="200"/>
              </a:p>
            </p:txBody>
          </p:sp>
        </p:grpSp>
        <p:grpSp>
          <p:nvGrpSpPr>
            <p:cNvPr id="212" name="Graphic 4">
              <a:extLst>
                <a:ext uri="{FF2B5EF4-FFF2-40B4-BE49-F238E27FC236}">
                  <a16:creationId xmlns:a16="http://schemas.microsoft.com/office/drawing/2014/main" id="{3D95656E-6DD0-6CB5-A328-8D92F8C08161}"/>
                </a:ext>
              </a:extLst>
            </p:cNvPr>
            <p:cNvGrpSpPr/>
            <p:nvPr/>
          </p:nvGrpSpPr>
          <p:grpSpPr>
            <a:xfrm>
              <a:off x="9907570" y="2615432"/>
              <a:ext cx="25434" cy="19630"/>
              <a:chOff x="9907570" y="2615432"/>
              <a:chExt cx="25434" cy="19630"/>
            </a:xfrm>
            <a:grpFill/>
          </p:grpSpPr>
          <p:sp>
            <p:nvSpPr>
              <p:cNvPr id="216" name="Freeform: Shape 215">
                <a:extLst>
                  <a:ext uri="{FF2B5EF4-FFF2-40B4-BE49-F238E27FC236}">
                    <a16:creationId xmlns:a16="http://schemas.microsoft.com/office/drawing/2014/main" id="{8408E302-26BF-650D-E5C4-51D203929709}"/>
                  </a:ext>
                </a:extLst>
              </p:cNvPr>
              <p:cNvSpPr/>
              <p:nvPr/>
            </p:nvSpPr>
            <p:spPr>
              <a:xfrm>
                <a:off x="9920288"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17" name="Freeform: Shape 216">
                <a:extLst>
                  <a:ext uri="{FF2B5EF4-FFF2-40B4-BE49-F238E27FC236}">
                    <a16:creationId xmlns:a16="http://schemas.microsoft.com/office/drawing/2014/main" id="{7C12D5D8-8B27-F4D3-2EFA-D6B9BD768BBF}"/>
                  </a:ext>
                </a:extLst>
              </p:cNvPr>
              <p:cNvSpPr/>
              <p:nvPr/>
            </p:nvSpPr>
            <p:spPr>
              <a:xfrm>
                <a:off x="9907570"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13" name="Graphic 4">
              <a:extLst>
                <a:ext uri="{FF2B5EF4-FFF2-40B4-BE49-F238E27FC236}">
                  <a16:creationId xmlns:a16="http://schemas.microsoft.com/office/drawing/2014/main" id="{7139575F-96A6-7C65-00EA-2ED7FB22667D}"/>
                </a:ext>
              </a:extLst>
            </p:cNvPr>
            <p:cNvGrpSpPr/>
            <p:nvPr/>
          </p:nvGrpSpPr>
          <p:grpSpPr>
            <a:xfrm>
              <a:off x="9638695" y="4886265"/>
              <a:ext cx="25434" cy="19624"/>
              <a:chOff x="9638695" y="4886265"/>
              <a:chExt cx="25434" cy="19624"/>
            </a:xfrm>
            <a:grpFill/>
          </p:grpSpPr>
          <p:sp>
            <p:nvSpPr>
              <p:cNvPr id="214" name="Freeform: Shape 213">
                <a:extLst>
                  <a:ext uri="{FF2B5EF4-FFF2-40B4-BE49-F238E27FC236}">
                    <a16:creationId xmlns:a16="http://schemas.microsoft.com/office/drawing/2014/main" id="{6BF16A39-F3EB-595F-0F15-873D76A4D6D1}"/>
                  </a:ext>
                </a:extLst>
              </p:cNvPr>
              <p:cNvSpPr/>
              <p:nvPr/>
            </p:nvSpPr>
            <p:spPr>
              <a:xfrm>
                <a:off x="9651412" y="4886265"/>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215" name="Freeform: Shape 214">
                <a:extLst>
                  <a:ext uri="{FF2B5EF4-FFF2-40B4-BE49-F238E27FC236}">
                    <a16:creationId xmlns:a16="http://schemas.microsoft.com/office/drawing/2014/main" id="{88A867B7-CF45-6708-52A9-A3F613594A33}"/>
                  </a:ext>
                </a:extLst>
              </p:cNvPr>
              <p:cNvSpPr/>
              <p:nvPr/>
            </p:nvSpPr>
            <p:spPr>
              <a:xfrm>
                <a:off x="9638695" y="4887458"/>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grpSp>
        <p:nvGrpSpPr>
          <p:cNvPr id="318" name="Graphic 4">
            <a:extLst>
              <a:ext uri="{FF2B5EF4-FFF2-40B4-BE49-F238E27FC236}">
                <a16:creationId xmlns:a16="http://schemas.microsoft.com/office/drawing/2014/main" id="{30F28817-850F-450F-5CDF-A100C0BCF8EC}"/>
              </a:ext>
            </a:extLst>
          </p:cNvPr>
          <p:cNvGrpSpPr/>
          <p:nvPr/>
        </p:nvGrpSpPr>
        <p:grpSpPr>
          <a:xfrm>
            <a:off x="6358386" y="1257779"/>
            <a:ext cx="1656858" cy="3179140"/>
            <a:chOff x="9091859" y="1847074"/>
            <a:chExt cx="1656858" cy="3179140"/>
          </a:xfrm>
          <a:noFill/>
          <a:effectLst>
            <a:glow rad="63500">
              <a:schemeClr val="accent3">
                <a:satMod val="175000"/>
                <a:alpha val="40000"/>
              </a:schemeClr>
            </a:glow>
          </a:effectLst>
        </p:grpSpPr>
        <p:sp>
          <p:nvSpPr>
            <p:cNvPr id="319" name="Freeform: Shape 318">
              <a:extLst>
                <a:ext uri="{FF2B5EF4-FFF2-40B4-BE49-F238E27FC236}">
                  <a16:creationId xmlns:a16="http://schemas.microsoft.com/office/drawing/2014/main" id="{DF1E4567-5140-26F8-CECC-DBFB3063191C}"/>
                </a:ext>
              </a:extLst>
            </p:cNvPr>
            <p:cNvSpPr/>
            <p:nvPr/>
          </p:nvSpPr>
          <p:spPr>
            <a:xfrm>
              <a:off x="10094693" y="1867331"/>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20" name="Freeform: Shape 319">
              <a:extLst>
                <a:ext uri="{FF2B5EF4-FFF2-40B4-BE49-F238E27FC236}">
                  <a16:creationId xmlns:a16="http://schemas.microsoft.com/office/drawing/2014/main" id="{58A27E54-102B-5C32-7FA9-ADC69F0667FD}"/>
                </a:ext>
              </a:extLst>
            </p:cNvPr>
            <p:cNvSpPr/>
            <p:nvPr/>
          </p:nvSpPr>
          <p:spPr>
            <a:xfrm>
              <a:off x="10192797" y="1847074"/>
              <a:ext cx="3633" cy="20109"/>
            </a:xfrm>
            <a:custGeom>
              <a:avLst/>
              <a:gdLst>
                <a:gd name="connsiteX0" fmla="*/ 4 w 3633"/>
                <a:gd name="connsiteY0" fmla="*/ 1784 h 20109"/>
                <a:gd name="connsiteX1" fmla="*/ 4 w 3633"/>
                <a:gd name="connsiteY1" fmla="*/ 21894 h 20109"/>
              </a:gdLst>
              <a:ahLst/>
              <a:cxnLst>
                <a:cxn ang="0">
                  <a:pos x="connsiteX0" y="connsiteY0"/>
                </a:cxn>
                <a:cxn ang="0">
                  <a:pos x="connsiteX1" y="connsiteY1"/>
                </a:cxn>
              </a:cxnLst>
              <a:rect l="l" t="t" r="r" b="b"/>
              <a:pathLst>
                <a:path w="3633" h="20109">
                  <a:moveTo>
                    <a:pt x="4" y="1784"/>
                  </a:moveTo>
                  <a:cubicBezTo>
                    <a:pt x="4" y="8604"/>
                    <a:pt x="4" y="15479"/>
                    <a:pt x="4" y="21894"/>
                  </a:cubicBezTo>
                </a:path>
              </a:pathLst>
            </a:custGeom>
            <a:grpFill/>
            <a:ln w="9525" cap="flat">
              <a:solidFill>
                <a:srgbClr val="00B0F0"/>
              </a:solidFill>
              <a:prstDash val="solid"/>
              <a:miter/>
            </a:ln>
          </p:spPr>
          <p:txBody>
            <a:bodyPr rtlCol="0" anchor="ctr"/>
            <a:lstStyle/>
            <a:p>
              <a:endParaRPr lang="LID4096" sz="200"/>
            </a:p>
          </p:txBody>
        </p:sp>
        <p:sp>
          <p:nvSpPr>
            <p:cNvPr id="321" name="Freeform: Shape 320">
              <a:extLst>
                <a:ext uri="{FF2B5EF4-FFF2-40B4-BE49-F238E27FC236}">
                  <a16:creationId xmlns:a16="http://schemas.microsoft.com/office/drawing/2014/main" id="{16A31865-DEA4-7611-697E-A16E8613E463}"/>
                </a:ext>
              </a:extLst>
            </p:cNvPr>
            <p:cNvSpPr/>
            <p:nvPr/>
          </p:nvSpPr>
          <p:spPr>
            <a:xfrm>
              <a:off x="9365096"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22" name="Freeform: Shape 321">
              <a:extLst>
                <a:ext uri="{FF2B5EF4-FFF2-40B4-BE49-F238E27FC236}">
                  <a16:creationId xmlns:a16="http://schemas.microsoft.com/office/drawing/2014/main" id="{640B03DF-8C01-8F33-F95A-375D3C8A5AFA}"/>
                </a:ext>
              </a:extLst>
            </p:cNvPr>
            <p:cNvSpPr/>
            <p:nvPr/>
          </p:nvSpPr>
          <p:spPr>
            <a:xfrm>
              <a:off x="9273533"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23" name="Freeform: Shape 322">
              <a:extLst>
                <a:ext uri="{FF2B5EF4-FFF2-40B4-BE49-F238E27FC236}">
                  <a16:creationId xmlns:a16="http://schemas.microsoft.com/office/drawing/2014/main" id="{326E7540-CC67-E5E8-C9D6-57E45004C2D8}"/>
                </a:ext>
              </a:extLst>
            </p:cNvPr>
            <p:cNvSpPr/>
            <p:nvPr/>
          </p:nvSpPr>
          <p:spPr>
            <a:xfrm>
              <a:off x="9371636"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324" name="Freeform: Shape 323">
              <a:extLst>
                <a:ext uri="{FF2B5EF4-FFF2-40B4-BE49-F238E27FC236}">
                  <a16:creationId xmlns:a16="http://schemas.microsoft.com/office/drawing/2014/main" id="{99519842-69EB-E503-6871-03A803EC73AC}"/>
                </a:ext>
              </a:extLst>
            </p:cNvPr>
            <p:cNvSpPr/>
            <p:nvPr/>
          </p:nvSpPr>
          <p:spPr>
            <a:xfrm>
              <a:off x="9365096"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25" name="Graphic 4">
              <a:extLst>
                <a:ext uri="{FF2B5EF4-FFF2-40B4-BE49-F238E27FC236}">
                  <a16:creationId xmlns:a16="http://schemas.microsoft.com/office/drawing/2014/main" id="{ED34FC20-C7DC-D533-B9B3-B1084ACEC2BF}"/>
                </a:ext>
              </a:extLst>
            </p:cNvPr>
            <p:cNvGrpSpPr/>
            <p:nvPr/>
          </p:nvGrpSpPr>
          <p:grpSpPr>
            <a:xfrm>
              <a:off x="9358919" y="3637308"/>
              <a:ext cx="25434" cy="19626"/>
              <a:chOff x="9358919" y="3637308"/>
              <a:chExt cx="25434" cy="19626"/>
            </a:xfrm>
            <a:grpFill/>
          </p:grpSpPr>
          <p:sp>
            <p:nvSpPr>
              <p:cNvPr id="627" name="Freeform: Shape 626">
                <a:extLst>
                  <a:ext uri="{FF2B5EF4-FFF2-40B4-BE49-F238E27FC236}">
                    <a16:creationId xmlns:a16="http://schemas.microsoft.com/office/drawing/2014/main" id="{681F09D3-E06B-FFCA-A6EF-9282F2E8D8A6}"/>
                  </a:ext>
                </a:extLst>
              </p:cNvPr>
              <p:cNvSpPr/>
              <p:nvPr/>
            </p:nvSpPr>
            <p:spPr>
              <a:xfrm>
                <a:off x="9371636"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00B0F0"/>
                </a:solidFill>
                <a:prstDash val="solid"/>
                <a:miter/>
              </a:ln>
            </p:spPr>
            <p:txBody>
              <a:bodyPr rtlCol="0" anchor="ctr"/>
              <a:lstStyle/>
              <a:p>
                <a:endParaRPr lang="LID4096" sz="200"/>
              </a:p>
            </p:txBody>
          </p:sp>
          <p:sp>
            <p:nvSpPr>
              <p:cNvPr id="628" name="Freeform: Shape 627">
                <a:extLst>
                  <a:ext uri="{FF2B5EF4-FFF2-40B4-BE49-F238E27FC236}">
                    <a16:creationId xmlns:a16="http://schemas.microsoft.com/office/drawing/2014/main" id="{DD2F2538-B472-76F3-1B6A-1FABE6388EB9}"/>
                  </a:ext>
                </a:extLst>
              </p:cNvPr>
              <p:cNvSpPr/>
              <p:nvPr/>
            </p:nvSpPr>
            <p:spPr>
              <a:xfrm>
                <a:off x="9358919"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26" name="Freeform: Shape 325">
              <a:extLst>
                <a:ext uri="{FF2B5EF4-FFF2-40B4-BE49-F238E27FC236}">
                  <a16:creationId xmlns:a16="http://schemas.microsoft.com/office/drawing/2014/main" id="{B4B0A721-2B06-67E1-A07D-A0E3609EBAF3}"/>
                </a:ext>
              </a:extLst>
            </p:cNvPr>
            <p:cNvSpPr/>
            <p:nvPr/>
          </p:nvSpPr>
          <p:spPr>
            <a:xfrm>
              <a:off x="9273533"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27" name="Freeform: Shape 326">
              <a:extLst>
                <a:ext uri="{FF2B5EF4-FFF2-40B4-BE49-F238E27FC236}">
                  <a16:creationId xmlns:a16="http://schemas.microsoft.com/office/drawing/2014/main" id="{313CA48E-7AEA-D7F1-8DB9-723368C20CFA}"/>
                </a:ext>
              </a:extLst>
            </p:cNvPr>
            <p:cNvSpPr/>
            <p:nvPr/>
          </p:nvSpPr>
          <p:spPr>
            <a:xfrm>
              <a:off x="9371636"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328" name="Freeform: Shape 327">
              <a:extLst>
                <a:ext uri="{FF2B5EF4-FFF2-40B4-BE49-F238E27FC236}">
                  <a16:creationId xmlns:a16="http://schemas.microsoft.com/office/drawing/2014/main" id="{9EA6C78F-6769-7152-B9CD-7753D26F4629}"/>
                </a:ext>
              </a:extLst>
            </p:cNvPr>
            <p:cNvSpPr/>
            <p:nvPr/>
          </p:nvSpPr>
          <p:spPr>
            <a:xfrm>
              <a:off x="10186257" y="195396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29" name="Graphic 4">
              <a:extLst>
                <a:ext uri="{FF2B5EF4-FFF2-40B4-BE49-F238E27FC236}">
                  <a16:creationId xmlns:a16="http://schemas.microsoft.com/office/drawing/2014/main" id="{D0E9E345-7AAD-62D6-E59B-5F98844B6F57}"/>
                </a:ext>
              </a:extLst>
            </p:cNvPr>
            <p:cNvGrpSpPr/>
            <p:nvPr/>
          </p:nvGrpSpPr>
          <p:grpSpPr>
            <a:xfrm>
              <a:off x="10180080" y="1934184"/>
              <a:ext cx="25434" cy="19630"/>
              <a:chOff x="10180080" y="1934184"/>
              <a:chExt cx="25434" cy="19630"/>
            </a:xfrm>
            <a:grpFill/>
          </p:grpSpPr>
          <p:sp>
            <p:nvSpPr>
              <p:cNvPr id="625" name="Freeform: Shape 624">
                <a:extLst>
                  <a:ext uri="{FF2B5EF4-FFF2-40B4-BE49-F238E27FC236}">
                    <a16:creationId xmlns:a16="http://schemas.microsoft.com/office/drawing/2014/main" id="{41258252-A20D-1B67-970F-174B7E21E592}"/>
                  </a:ext>
                </a:extLst>
              </p:cNvPr>
              <p:cNvSpPr/>
              <p:nvPr/>
            </p:nvSpPr>
            <p:spPr>
              <a:xfrm>
                <a:off x="10192797" y="193418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26" name="Freeform: Shape 625">
                <a:extLst>
                  <a:ext uri="{FF2B5EF4-FFF2-40B4-BE49-F238E27FC236}">
                    <a16:creationId xmlns:a16="http://schemas.microsoft.com/office/drawing/2014/main" id="{B6F1B34A-66C8-614A-5DA0-7BB1550DE5D5}"/>
                  </a:ext>
                </a:extLst>
              </p:cNvPr>
              <p:cNvSpPr/>
              <p:nvPr/>
            </p:nvSpPr>
            <p:spPr>
              <a:xfrm>
                <a:off x="10180080" y="193538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30" name="Freeform: Shape 329">
              <a:extLst>
                <a:ext uri="{FF2B5EF4-FFF2-40B4-BE49-F238E27FC236}">
                  <a16:creationId xmlns:a16="http://schemas.microsoft.com/office/drawing/2014/main" id="{E5FDB13D-D5AB-4D3A-1781-1FE657024D1A}"/>
                </a:ext>
              </a:extLst>
            </p:cNvPr>
            <p:cNvSpPr/>
            <p:nvPr/>
          </p:nvSpPr>
          <p:spPr>
            <a:xfrm>
              <a:off x="9640510" y="1980872"/>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331" name="Freeform: Shape 330">
              <a:extLst>
                <a:ext uri="{FF2B5EF4-FFF2-40B4-BE49-F238E27FC236}">
                  <a16:creationId xmlns:a16="http://schemas.microsoft.com/office/drawing/2014/main" id="{12E7283A-404C-CB53-5CA7-7ED26862A928}"/>
                </a:ext>
              </a:extLst>
            </p:cNvPr>
            <p:cNvSpPr/>
            <p:nvPr/>
          </p:nvSpPr>
          <p:spPr>
            <a:xfrm>
              <a:off x="10059089" y="1958680"/>
              <a:ext cx="126971" cy="26449"/>
            </a:xfrm>
            <a:custGeom>
              <a:avLst/>
              <a:gdLst>
                <a:gd name="connsiteX0" fmla="*/ 126975 w 126971"/>
                <a:gd name="connsiteY0" fmla="*/ 1784 h 26449"/>
                <a:gd name="connsiteX1" fmla="*/ 4 w 126971"/>
                <a:gd name="connsiteY1" fmla="*/ 28234 h 26449"/>
              </a:gdLst>
              <a:ahLst/>
              <a:cxnLst>
                <a:cxn ang="0">
                  <a:pos x="connsiteX0" y="connsiteY0"/>
                </a:cxn>
                <a:cxn ang="0">
                  <a:pos x="connsiteX1" y="connsiteY1"/>
                </a:cxn>
              </a:cxnLst>
              <a:rect l="l" t="t" r="r" b="b"/>
              <a:pathLst>
                <a:path w="126971" h="26449">
                  <a:moveTo>
                    <a:pt x="126975" y="1784"/>
                  </a:moveTo>
                  <a:cubicBezTo>
                    <a:pt x="108452" y="5636"/>
                    <a:pt x="54499" y="16880"/>
                    <a:pt x="4" y="28234"/>
                  </a:cubicBezTo>
                </a:path>
              </a:pathLst>
            </a:custGeom>
            <a:grpFill/>
            <a:ln w="9525" cap="flat">
              <a:solidFill>
                <a:srgbClr val="00B0F0"/>
              </a:solidFill>
              <a:prstDash val="solid"/>
              <a:miter/>
            </a:ln>
          </p:spPr>
          <p:txBody>
            <a:bodyPr rtlCol="0" anchor="ctr"/>
            <a:lstStyle/>
            <a:p>
              <a:endParaRPr lang="LID4096" sz="200"/>
            </a:p>
          </p:txBody>
        </p:sp>
        <p:sp>
          <p:nvSpPr>
            <p:cNvPr id="332" name="Freeform: Shape 331">
              <a:extLst>
                <a:ext uri="{FF2B5EF4-FFF2-40B4-BE49-F238E27FC236}">
                  <a16:creationId xmlns:a16="http://schemas.microsoft.com/office/drawing/2014/main" id="{F5970BE9-2F00-F56B-AEC9-DB47AF4CB263}"/>
                </a:ext>
              </a:extLst>
            </p:cNvPr>
            <p:cNvSpPr/>
            <p:nvPr/>
          </p:nvSpPr>
          <p:spPr>
            <a:xfrm>
              <a:off x="10266876" y="1980872"/>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00B0F0"/>
              </a:solidFill>
              <a:prstDash val="solid"/>
              <a:miter/>
            </a:ln>
          </p:spPr>
          <p:txBody>
            <a:bodyPr rtlCol="0" anchor="ctr"/>
            <a:lstStyle/>
            <a:p>
              <a:endParaRPr lang="LID4096" sz="200"/>
            </a:p>
          </p:txBody>
        </p:sp>
        <p:sp>
          <p:nvSpPr>
            <p:cNvPr id="333" name="Freeform: Shape 332">
              <a:extLst>
                <a:ext uri="{FF2B5EF4-FFF2-40B4-BE49-F238E27FC236}">
                  <a16:creationId xmlns:a16="http://schemas.microsoft.com/office/drawing/2014/main" id="{F180B806-888B-4438-162D-3188C47B2117}"/>
                </a:ext>
              </a:extLst>
            </p:cNvPr>
            <p:cNvSpPr/>
            <p:nvPr/>
          </p:nvSpPr>
          <p:spPr>
            <a:xfrm>
              <a:off x="10199624" y="1958680"/>
              <a:ext cx="141853" cy="29159"/>
            </a:xfrm>
            <a:custGeom>
              <a:avLst/>
              <a:gdLst>
                <a:gd name="connsiteX0" fmla="*/ 4 w 141853"/>
                <a:gd name="connsiteY0" fmla="*/ 1784 h 29159"/>
                <a:gd name="connsiteX1" fmla="*/ 141858 w 141853"/>
                <a:gd name="connsiteY1" fmla="*/ 30944 h 29159"/>
              </a:gdLst>
              <a:ahLst/>
              <a:cxnLst>
                <a:cxn ang="0">
                  <a:pos x="connsiteX0" y="connsiteY0"/>
                </a:cxn>
                <a:cxn ang="0">
                  <a:pos x="connsiteX1" y="connsiteY1"/>
                </a:cxn>
              </a:cxnLst>
              <a:rect l="l" t="t" r="r" b="b"/>
              <a:pathLst>
                <a:path w="141853" h="29159">
                  <a:moveTo>
                    <a:pt x="4" y="1784"/>
                  </a:moveTo>
                  <a:cubicBezTo>
                    <a:pt x="20268" y="5950"/>
                    <a:pt x="82385" y="18723"/>
                    <a:pt x="141858" y="30944"/>
                  </a:cubicBezTo>
                </a:path>
              </a:pathLst>
            </a:custGeom>
            <a:grpFill/>
            <a:ln w="9525" cap="flat">
              <a:solidFill>
                <a:srgbClr val="00B0F0"/>
              </a:solidFill>
              <a:prstDash val="solid"/>
              <a:miter/>
            </a:ln>
          </p:spPr>
          <p:txBody>
            <a:bodyPr rtlCol="0" anchor="ctr"/>
            <a:lstStyle/>
            <a:p>
              <a:endParaRPr lang="LID4096" sz="200"/>
            </a:p>
          </p:txBody>
        </p:sp>
        <p:sp>
          <p:nvSpPr>
            <p:cNvPr id="334" name="Freeform: Shape 333">
              <a:extLst>
                <a:ext uri="{FF2B5EF4-FFF2-40B4-BE49-F238E27FC236}">
                  <a16:creationId xmlns:a16="http://schemas.microsoft.com/office/drawing/2014/main" id="{096E6273-7264-6903-88D3-A7F074BA3421}"/>
                </a:ext>
              </a:extLst>
            </p:cNvPr>
            <p:cNvSpPr/>
            <p:nvPr/>
          </p:nvSpPr>
          <p:spPr>
            <a:xfrm>
              <a:off x="9913747"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35" name="Freeform: Shape 334">
              <a:extLst>
                <a:ext uri="{FF2B5EF4-FFF2-40B4-BE49-F238E27FC236}">
                  <a16:creationId xmlns:a16="http://schemas.microsoft.com/office/drawing/2014/main" id="{87AF50E5-E500-D298-2979-5676D660C943}"/>
                </a:ext>
              </a:extLst>
            </p:cNvPr>
            <p:cNvSpPr/>
            <p:nvPr/>
          </p:nvSpPr>
          <p:spPr>
            <a:xfrm>
              <a:off x="9822184"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36" name="Freeform: Shape 335">
              <a:extLst>
                <a:ext uri="{FF2B5EF4-FFF2-40B4-BE49-F238E27FC236}">
                  <a16:creationId xmlns:a16="http://schemas.microsoft.com/office/drawing/2014/main" id="{8D8C4C11-BC20-194B-C513-D18A9F3D9BA1}"/>
                </a:ext>
              </a:extLst>
            </p:cNvPr>
            <p:cNvSpPr/>
            <p:nvPr/>
          </p:nvSpPr>
          <p:spPr>
            <a:xfrm>
              <a:off x="9920288"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37" name="Freeform: Shape 336">
              <a:extLst>
                <a:ext uri="{FF2B5EF4-FFF2-40B4-BE49-F238E27FC236}">
                  <a16:creationId xmlns:a16="http://schemas.microsoft.com/office/drawing/2014/main" id="{C5A42B53-81F6-33E2-7AD0-F23393D1F0EC}"/>
                </a:ext>
              </a:extLst>
            </p:cNvPr>
            <p:cNvSpPr/>
            <p:nvPr/>
          </p:nvSpPr>
          <p:spPr>
            <a:xfrm>
              <a:off x="9913747"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38" name="Graphic 4">
              <a:extLst>
                <a:ext uri="{FF2B5EF4-FFF2-40B4-BE49-F238E27FC236}">
                  <a16:creationId xmlns:a16="http://schemas.microsoft.com/office/drawing/2014/main" id="{E1C0293C-AF52-ECAB-283C-B0994E2DE5AB}"/>
                </a:ext>
              </a:extLst>
            </p:cNvPr>
            <p:cNvGrpSpPr/>
            <p:nvPr/>
          </p:nvGrpSpPr>
          <p:grpSpPr>
            <a:xfrm>
              <a:off x="9907570" y="2161267"/>
              <a:ext cx="25434" cy="19629"/>
              <a:chOff x="9907570" y="2161267"/>
              <a:chExt cx="25434" cy="19629"/>
            </a:xfrm>
            <a:grpFill/>
          </p:grpSpPr>
          <p:sp>
            <p:nvSpPr>
              <p:cNvPr id="623" name="Freeform: Shape 622">
                <a:extLst>
                  <a:ext uri="{FF2B5EF4-FFF2-40B4-BE49-F238E27FC236}">
                    <a16:creationId xmlns:a16="http://schemas.microsoft.com/office/drawing/2014/main" id="{7160C141-41E2-1015-1CF0-6654326EEEE5}"/>
                  </a:ext>
                </a:extLst>
              </p:cNvPr>
              <p:cNvSpPr/>
              <p:nvPr/>
            </p:nvSpPr>
            <p:spPr>
              <a:xfrm>
                <a:off x="9920288"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24" name="Freeform: Shape 623">
                <a:extLst>
                  <a:ext uri="{FF2B5EF4-FFF2-40B4-BE49-F238E27FC236}">
                    <a16:creationId xmlns:a16="http://schemas.microsoft.com/office/drawing/2014/main" id="{E65BDDD2-CD66-432A-707C-172EBDCEE222}"/>
                  </a:ext>
                </a:extLst>
              </p:cNvPr>
              <p:cNvSpPr/>
              <p:nvPr/>
            </p:nvSpPr>
            <p:spPr>
              <a:xfrm>
                <a:off x="9907570"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39" name="Freeform: Shape 338">
              <a:extLst>
                <a:ext uri="{FF2B5EF4-FFF2-40B4-BE49-F238E27FC236}">
                  <a16:creationId xmlns:a16="http://schemas.microsoft.com/office/drawing/2014/main" id="{C894FFE4-F51C-9A5B-6349-58EA55CA29F9}"/>
                </a:ext>
              </a:extLst>
            </p:cNvPr>
            <p:cNvSpPr/>
            <p:nvPr/>
          </p:nvSpPr>
          <p:spPr>
            <a:xfrm>
              <a:off x="9822184"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40" name="Freeform: Shape 339">
              <a:extLst>
                <a:ext uri="{FF2B5EF4-FFF2-40B4-BE49-F238E27FC236}">
                  <a16:creationId xmlns:a16="http://schemas.microsoft.com/office/drawing/2014/main" id="{5AA1D7C8-4157-E87D-C334-A7BCE13D58A6}"/>
                </a:ext>
              </a:extLst>
            </p:cNvPr>
            <p:cNvSpPr/>
            <p:nvPr/>
          </p:nvSpPr>
          <p:spPr>
            <a:xfrm>
              <a:off x="9920288"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41" name="Freeform: Shape 340">
              <a:extLst>
                <a:ext uri="{FF2B5EF4-FFF2-40B4-BE49-F238E27FC236}">
                  <a16:creationId xmlns:a16="http://schemas.microsoft.com/office/drawing/2014/main" id="{687EE3CF-AB0D-FE76-5EF3-7C2D4ACDF034}"/>
                </a:ext>
              </a:extLst>
            </p:cNvPr>
            <p:cNvSpPr/>
            <p:nvPr/>
          </p:nvSpPr>
          <p:spPr>
            <a:xfrm>
              <a:off x="9372363"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42" name="Freeform: Shape 341">
              <a:extLst>
                <a:ext uri="{FF2B5EF4-FFF2-40B4-BE49-F238E27FC236}">
                  <a16:creationId xmlns:a16="http://schemas.microsoft.com/office/drawing/2014/main" id="{CEE6AE13-7D41-3E5E-AC4F-25EC54003938}"/>
                </a:ext>
              </a:extLst>
            </p:cNvPr>
            <p:cNvSpPr/>
            <p:nvPr/>
          </p:nvSpPr>
          <p:spPr>
            <a:xfrm>
              <a:off x="9198136" y="3911076"/>
              <a:ext cx="383334" cy="66355"/>
            </a:xfrm>
            <a:custGeom>
              <a:avLst/>
              <a:gdLst>
                <a:gd name="connsiteX0" fmla="*/ 383339 w 383334"/>
                <a:gd name="connsiteY0" fmla="*/ 34962 h 66355"/>
                <a:gd name="connsiteX1" fmla="*/ 191671 w 383334"/>
                <a:gd name="connsiteY1" fmla="*/ 68139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39"/>
                    <a:pt x="191671" y="68139"/>
                  </a:cubicBezTo>
                  <a:cubicBezTo>
                    <a:pt x="85816" y="68139"/>
                    <a:pt x="4" y="53285"/>
                    <a:pt x="4" y="34962"/>
                  </a:cubicBezTo>
                  <a:cubicBezTo>
                    <a:pt x="4" y="16638"/>
                    <a:pt x="85816" y="1784"/>
                    <a:pt x="191671" y="1784"/>
                  </a:cubicBezTo>
                  <a:cubicBezTo>
                    <a:pt x="297526" y="1784"/>
                    <a:pt x="383339" y="16638"/>
                    <a:pt x="383339" y="34962"/>
                  </a:cubicBezTo>
                  <a:close/>
                </a:path>
              </a:pathLst>
            </a:custGeom>
            <a:grpFill/>
            <a:ln w="9525" cap="flat">
              <a:solidFill>
                <a:srgbClr val="00B0F0"/>
              </a:solidFill>
              <a:prstDash val="solid"/>
              <a:miter/>
            </a:ln>
          </p:spPr>
          <p:txBody>
            <a:bodyPr rtlCol="0" anchor="ctr"/>
            <a:lstStyle/>
            <a:p>
              <a:endParaRPr lang="LID4096" sz="200"/>
            </a:p>
          </p:txBody>
        </p:sp>
        <p:sp>
          <p:nvSpPr>
            <p:cNvPr id="343" name="Freeform: Shape 342">
              <a:extLst>
                <a:ext uri="{FF2B5EF4-FFF2-40B4-BE49-F238E27FC236}">
                  <a16:creationId xmlns:a16="http://schemas.microsoft.com/office/drawing/2014/main" id="{A46ACD30-09B5-62A5-9367-B84D76F66508}"/>
                </a:ext>
              </a:extLst>
            </p:cNvPr>
            <p:cNvSpPr/>
            <p:nvPr/>
          </p:nvSpPr>
          <p:spPr>
            <a:xfrm>
              <a:off x="9379618" y="3891208"/>
              <a:ext cx="3754" cy="19550"/>
            </a:xfrm>
            <a:custGeom>
              <a:avLst/>
              <a:gdLst>
                <a:gd name="connsiteX0" fmla="*/ 4 w 3754"/>
                <a:gd name="connsiteY0" fmla="*/ 1784 h 19550"/>
                <a:gd name="connsiteX1" fmla="*/ 3758 w 3754"/>
                <a:gd name="connsiteY1" fmla="*/ 21335 h 19550"/>
              </a:gdLst>
              <a:ahLst/>
              <a:cxnLst>
                <a:cxn ang="0">
                  <a:pos x="connsiteX0" y="connsiteY0"/>
                </a:cxn>
                <a:cxn ang="0">
                  <a:pos x="connsiteX1" y="connsiteY1"/>
                </a:cxn>
              </a:cxnLst>
              <a:rect l="l" t="t" r="r" b="b"/>
              <a:pathLst>
                <a:path w="3754" h="19550">
                  <a:moveTo>
                    <a:pt x="4" y="1784"/>
                  </a:moveTo>
                  <a:cubicBezTo>
                    <a:pt x="819" y="6027"/>
                    <a:pt x="2236" y="13406"/>
                    <a:pt x="3758" y="21335"/>
                  </a:cubicBezTo>
                </a:path>
              </a:pathLst>
            </a:custGeom>
            <a:grpFill/>
            <a:ln w="9525" cap="flat">
              <a:solidFill>
                <a:srgbClr val="00B0F0"/>
              </a:solidFill>
              <a:prstDash val="solid"/>
              <a:miter/>
            </a:ln>
          </p:spPr>
          <p:txBody>
            <a:bodyPr rtlCol="0" anchor="ctr"/>
            <a:lstStyle/>
            <a:p>
              <a:endParaRPr lang="LID4096" sz="200"/>
            </a:p>
          </p:txBody>
        </p:sp>
        <p:sp>
          <p:nvSpPr>
            <p:cNvPr id="344" name="Freeform: Shape 343">
              <a:extLst>
                <a:ext uri="{FF2B5EF4-FFF2-40B4-BE49-F238E27FC236}">
                  <a16:creationId xmlns:a16="http://schemas.microsoft.com/office/drawing/2014/main" id="{5B78C955-BE8C-4D65-D05B-9591D47AD9F4}"/>
                </a:ext>
              </a:extLst>
            </p:cNvPr>
            <p:cNvSpPr/>
            <p:nvPr/>
          </p:nvSpPr>
          <p:spPr>
            <a:xfrm>
              <a:off x="9644871" y="399770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45" name="Graphic 4">
              <a:extLst>
                <a:ext uri="{FF2B5EF4-FFF2-40B4-BE49-F238E27FC236}">
                  <a16:creationId xmlns:a16="http://schemas.microsoft.com/office/drawing/2014/main" id="{DF38534E-464F-9F1B-3CB1-0C1EBA614524}"/>
                </a:ext>
              </a:extLst>
            </p:cNvPr>
            <p:cNvGrpSpPr/>
            <p:nvPr/>
          </p:nvGrpSpPr>
          <p:grpSpPr>
            <a:xfrm>
              <a:off x="9509889" y="3970313"/>
              <a:ext cx="135466" cy="29397"/>
              <a:chOff x="9509889" y="3970313"/>
              <a:chExt cx="135466" cy="29397"/>
            </a:xfrm>
            <a:grpFill/>
          </p:grpSpPr>
          <p:sp>
            <p:nvSpPr>
              <p:cNvPr id="621" name="Freeform: Shape 620">
                <a:extLst>
                  <a:ext uri="{FF2B5EF4-FFF2-40B4-BE49-F238E27FC236}">
                    <a16:creationId xmlns:a16="http://schemas.microsoft.com/office/drawing/2014/main" id="{7000F2CB-068B-6F50-A46B-80CFE318068C}"/>
                  </a:ext>
                </a:extLst>
              </p:cNvPr>
              <p:cNvSpPr/>
              <p:nvPr/>
            </p:nvSpPr>
            <p:spPr>
              <a:xfrm>
                <a:off x="9509889" y="3970313"/>
                <a:ext cx="101358" cy="21994"/>
              </a:xfrm>
              <a:custGeom>
                <a:avLst/>
                <a:gdLst>
                  <a:gd name="connsiteX0" fmla="*/ 4 w 101358"/>
                  <a:gd name="connsiteY0" fmla="*/ 1784 h 21994"/>
                  <a:gd name="connsiteX1" fmla="*/ 101363 w 101358"/>
                  <a:gd name="connsiteY1" fmla="*/ 23779 h 21994"/>
                </a:gdLst>
                <a:ahLst/>
                <a:cxnLst>
                  <a:cxn ang="0">
                    <a:pos x="connsiteX0" y="connsiteY0"/>
                  </a:cxn>
                  <a:cxn ang="0">
                    <a:pos x="connsiteX1" y="connsiteY1"/>
                  </a:cxn>
                </a:cxnLst>
                <a:rect l="l" t="t" r="r" b="b"/>
                <a:pathLst>
                  <a:path w="101358" h="21994">
                    <a:moveTo>
                      <a:pt x="4" y="1784"/>
                    </a:moveTo>
                    <a:cubicBezTo>
                      <a:pt x="36488" y="9701"/>
                      <a:pt x="74094" y="17862"/>
                      <a:pt x="101363" y="23779"/>
                    </a:cubicBezTo>
                  </a:path>
                </a:pathLst>
              </a:custGeom>
              <a:grpFill/>
              <a:ln w="9525" cap="flat">
                <a:solidFill>
                  <a:srgbClr val="00B0F0"/>
                </a:solidFill>
                <a:prstDash val="solid"/>
                <a:miter/>
              </a:ln>
            </p:spPr>
            <p:txBody>
              <a:bodyPr rtlCol="0" anchor="ctr"/>
              <a:lstStyle/>
              <a:p>
                <a:endParaRPr lang="LID4096" sz="200"/>
              </a:p>
            </p:txBody>
          </p:sp>
          <p:sp>
            <p:nvSpPr>
              <p:cNvPr id="622" name="Freeform: Shape 621">
                <a:extLst>
                  <a:ext uri="{FF2B5EF4-FFF2-40B4-BE49-F238E27FC236}">
                    <a16:creationId xmlns:a16="http://schemas.microsoft.com/office/drawing/2014/main" id="{6E61C540-D0F9-D00A-4904-C574BB2410E1}"/>
                  </a:ext>
                </a:extLst>
              </p:cNvPr>
              <p:cNvSpPr/>
              <p:nvPr/>
            </p:nvSpPr>
            <p:spPr>
              <a:xfrm>
                <a:off x="9606945" y="3986529"/>
                <a:ext cx="38409" cy="13180"/>
              </a:xfrm>
              <a:custGeom>
                <a:avLst/>
                <a:gdLst>
                  <a:gd name="connsiteX0" fmla="*/ 10007 w 38409"/>
                  <a:gd name="connsiteY0" fmla="*/ 1784 h 13180"/>
                  <a:gd name="connsiteX1" fmla="*/ 38413 w 38409"/>
                  <a:gd name="connsiteY1" fmla="*/ 14965 h 13180"/>
                  <a:gd name="connsiteX2" fmla="*/ 4 w 38409"/>
                  <a:gd name="connsiteY2" fmla="*/ 13647 h 13180"/>
                  <a:gd name="connsiteX3" fmla="*/ 10007 w 38409"/>
                  <a:gd name="connsiteY3" fmla="*/ 1784 h 13180"/>
                </a:gdLst>
                <a:ahLst/>
                <a:cxnLst>
                  <a:cxn ang="0">
                    <a:pos x="connsiteX0" y="connsiteY0"/>
                  </a:cxn>
                  <a:cxn ang="0">
                    <a:pos x="connsiteX1" y="connsiteY1"/>
                  </a:cxn>
                  <a:cxn ang="0">
                    <a:pos x="connsiteX2" y="connsiteY2"/>
                  </a:cxn>
                  <a:cxn ang="0">
                    <a:pos x="connsiteX3" y="connsiteY3"/>
                  </a:cxn>
                </a:cxnLst>
                <a:rect l="l" t="t" r="r" b="b"/>
                <a:pathLst>
                  <a:path w="38409" h="13180">
                    <a:moveTo>
                      <a:pt x="10007" y="1784"/>
                    </a:moveTo>
                    <a:lnTo>
                      <a:pt x="38413" y="14965"/>
                    </a:lnTo>
                    <a:lnTo>
                      <a:pt x="4" y="13647"/>
                    </a:lnTo>
                    <a:lnTo>
                      <a:pt x="10007" y="1784"/>
                    </a:lnTo>
                    <a:close/>
                  </a:path>
                </a:pathLst>
              </a:custGeom>
              <a:grpFill/>
              <a:ln w="9525" cap="flat">
                <a:solidFill>
                  <a:srgbClr val="00B0F0"/>
                </a:solidFill>
                <a:prstDash val="solid"/>
                <a:miter/>
              </a:ln>
            </p:spPr>
            <p:txBody>
              <a:bodyPr rtlCol="0" anchor="ctr"/>
              <a:lstStyle/>
              <a:p>
                <a:endParaRPr lang="LID4096" sz="200"/>
              </a:p>
            </p:txBody>
          </p:sp>
        </p:grpSp>
        <p:sp>
          <p:nvSpPr>
            <p:cNvPr id="346" name="Freeform: Shape 345">
              <a:extLst>
                <a:ext uri="{FF2B5EF4-FFF2-40B4-BE49-F238E27FC236}">
                  <a16:creationId xmlns:a16="http://schemas.microsoft.com/office/drawing/2014/main" id="{B34BFE36-2FCC-FC73-352E-370E219E1176}"/>
                </a:ext>
              </a:extLst>
            </p:cNvPr>
            <p:cNvSpPr/>
            <p:nvPr/>
          </p:nvSpPr>
          <p:spPr>
            <a:xfrm>
              <a:off x="9394810" y="4024617"/>
              <a:ext cx="513203" cy="66355"/>
            </a:xfrm>
            <a:custGeom>
              <a:avLst/>
              <a:gdLst>
                <a:gd name="connsiteX0" fmla="*/ 513208 w 513203"/>
                <a:gd name="connsiteY0" fmla="*/ 34962 h 66355"/>
                <a:gd name="connsiteX1" fmla="*/ 256606 w 513203"/>
                <a:gd name="connsiteY1" fmla="*/ 68139 h 66355"/>
                <a:gd name="connsiteX2" fmla="*/ 4 w 513203"/>
                <a:gd name="connsiteY2" fmla="*/ 34962 h 66355"/>
                <a:gd name="connsiteX3" fmla="*/ 256606 w 513203"/>
                <a:gd name="connsiteY3" fmla="*/ 1784 h 66355"/>
                <a:gd name="connsiteX4" fmla="*/ 513208 w 51320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03" h="66355">
                  <a:moveTo>
                    <a:pt x="513208" y="34962"/>
                  </a:moveTo>
                  <a:cubicBezTo>
                    <a:pt x="513208" y="53285"/>
                    <a:pt x="398323" y="68139"/>
                    <a:pt x="256606" y="68139"/>
                  </a:cubicBezTo>
                  <a:cubicBezTo>
                    <a:pt x="114889" y="68139"/>
                    <a:pt x="4" y="53285"/>
                    <a:pt x="4" y="34962"/>
                  </a:cubicBezTo>
                  <a:cubicBezTo>
                    <a:pt x="4" y="16638"/>
                    <a:pt x="114889" y="1784"/>
                    <a:pt x="256606" y="1784"/>
                  </a:cubicBezTo>
                  <a:cubicBezTo>
                    <a:pt x="398323" y="1784"/>
                    <a:pt x="513208" y="16638"/>
                    <a:pt x="513208" y="34962"/>
                  </a:cubicBezTo>
                  <a:close/>
                </a:path>
              </a:pathLst>
            </a:custGeom>
            <a:grpFill/>
            <a:ln w="9525" cap="flat">
              <a:solidFill>
                <a:srgbClr val="00B0F0"/>
              </a:solidFill>
              <a:prstDash val="solid"/>
              <a:miter/>
            </a:ln>
          </p:spPr>
          <p:txBody>
            <a:bodyPr rtlCol="0" anchor="ctr"/>
            <a:lstStyle/>
            <a:p>
              <a:endParaRPr lang="LID4096" sz="200"/>
            </a:p>
          </p:txBody>
        </p:sp>
        <p:sp>
          <p:nvSpPr>
            <p:cNvPr id="347" name="Freeform: Shape 346">
              <a:extLst>
                <a:ext uri="{FF2B5EF4-FFF2-40B4-BE49-F238E27FC236}">
                  <a16:creationId xmlns:a16="http://schemas.microsoft.com/office/drawing/2014/main" id="{997486AB-ABDD-FA07-DADE-69042E90E5C6}"/>
                </a:ext>
              </a:extLst>
            </p:cNvPr>
            <p:cNvSpPr/>
            <p:nvPr/>
          </p:nvSpPr>
          <p:spPr>
            <a:xfrm>
              <a:off x="9651412" y="4004749"/>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348" name="Freeform: Shape 347">
              <a:extLst>
                <a:ext uri="{FF2B5EF4-FFF2-40B4-BE49-F238E27FC236}">
                  <a16:creationId xmlns:a16="http://schemas.microsoft.com/office/drawing/2014/main" id="{1331D5F6-4CBD-0C71-6672-53F6BEAF377C}"/>
                </a:ext>
              </a:extLst>
            </p:cNvPr>
            <p:cNvSpPr/>
            <p:nvPr/>
          </p:nvSpPr>
          <p:spPr>
            <a:xfrm>
              <a:off x="9913747"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49" name="Freeform: Shape 348">
              <a:extLst>
                <a:ext uri="{FF2B5EF4-FFF2-40B4-BE49-F238E27FC236}">
                  <a16:creationId xmlns:a16="http://schemas.microsoft.com/office/drawing/2014/main" id="{AEA5954F-820A-D487-5E55-96407414C041}"/>
                </a:ext>
              </a:extLst>
            </p:cNvPr>
            <p:cNvSpPr/>
            <p:nvPr/>
          </p:nvSpPr>
          <p:spPr>
            <a:xfrm>
              <a:off x="9091859"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350" name="Freeform: Shape 349">
              <a:extLst>
                <a:ext uri="{FF2B5EF4-FFF2-40B4-BE49-F238E27FC236}">
                  <a16:creationId xmlns:a16="http://schemas.microsoft.com/office/drawing/2014/main" id="{F6ABC7C1-34FB-7B31-9638-9277917A6DDE}"/>
                </a:ext>
              </a:extLst>
            </p:cNvPr>
            <p:cNvSpPr/>
            <p:nvPr/>
          </p:nvSpPr>
          <p:spPr>
            <a:xfrm>
              <a:off x="9579989" y="2639246"/>
              <a:ext cx="332948" cy="33749"/>
            </a:xfrm>
            <a:custGeom>
              <a:avLst/>
              <a:gdLst>
                <a:gd name="connsiteX0" fmla="*/ 332952 w 332948"/>
                <a:gd name="connsiteY0" fmla="*/ 1784 h 33749"/>
                <a:gd name="connsiteX1" fmla="*/ 104128 w 332948"/>
                <a:gd name="connsiteY1" fmla="*/ 24658 h 33749"/>
                <a:gd name="connsiteX2" fmla="*/ 4 w 332948"/>
                <a:gd name="connsiteY2" fmla="*/ 35533 h 33749"/>
              </a:gdLst>
              <a:ahLst/>
              <a:cxnLst>
                <a:cxn ang="0">
                  <a:pos x="connsiteX0" y="connsiteY0"/>
                </a:cxn>
                <a:cxn ang="0">
                  <a:pos x="connsiteX1" y="connsiteY1"/>
                </a:cxn>
                <a:cxn ang="0">
                  <a:pos x="connsiteX2" y="connsiteY2"/>
                </a:cxn>
              </a:cxnLst>
              <a:rect l="l" t="t" r="r" b="b"/>
              <a:pathLst>
                <a:path w="332948" h="33749">
                  <a:moveTo>
                    <a:pt x="332952" y="1784"/>
                  </a:moveTo>
                  <a:cubicBezTo>
                    <a:pt x="303892" y="4623"/>
                    <a:pt x="194227" y="15369"/>
                    <a:pt x="104128" y="24658"/>
                  </a:cubicBezTo>
                  <a:cubicBezTo>
                    <a:pt x="70453" y="28124"/>
                    <a:pt x="34762" y="31865"/>
                    <a:pt x="4" y="35533"/>
                  </a:cubicBezTo>
                </a:path>
              </a:pathLst>
            </a:custGeom>
            <a:grpFill/>
            <a:ln w="9525" cap="flat">
              <a:solidFill>
                <a:srgbClr val="00B0F0"/>
              </a:solidFill>
              <a:prstDash val="solid"/>
              <a:miter/>
            </a:ln>
          </p:spPr>
          <p:txBody>
            <a:bodyPr rtlCol="0" anchor="ctr"/>
            <a:lstStyle/>
            <a:p>
              <a:endParaRPr lang="LID4096" sz="200"/>
            </a:p>
          </p:txBody>
        </p:sp>
        <p:sp>
          <p:nvSpPr>
            <p:cNvPr id="351" name="Freeform: Shape 350">
              <a:extLst>
                <a:ext uri="{FF2B5EF4-FFF2-40B4-BE49-F238E27FC236}">
                  <a16:creationId xmlns:a16="http://schemas.microsoft.com/office/drawing/2014/main" id="{7BD2FF6E-35F8-6BAC-14F4-EF445C5A26B1}"/>
                </a:ext>
              </a:extLst>
            </p:cNvPr>
            <p:cNvSpPr/>
            <p:nvPr/>
          </p:nvSpPr>
          <p:spPr>
            <a:xfrm>
              <a:off x="9718224" y="2662121"/>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00B0F0"/>
              </a:solidFill>
              <a:prstDash val="solid"/>
              <a:miter/>
            </a:ln>
          </p:spPr>
          <p:txBody>
            <a:bodyPr rtlCol="0" anchor="ctr"/>
            <a:lstStyle/>
            <a:p>
              <a:endParaRPr lang="LID4096" sz="200"/>
            </a:p>
          </p:txBody>
        </p:sp>
        <p:sp>
          <p:nvSpPr>
            <p:cNvPr id="352" name="Freeform: Shape 351">
              <a:extLst>
                <a:ext uri="{FF2B5EF4-FFF2-40B4-BE49-F238E27FC236}">
                  <a16:creationId xmlns:a16="http://schemas.microsoft.com/office/drawing/2014/main" id="{CE68B3F5-9B59-7DE6-CEA0-F58CD7614580}"/>
                </a:ext>
              </a:extLst>
            </p:cNvPr>
            <p:cNvSpPr/>
            <p:nvPr/>
          </p:nvSpPr>
          <p:spPr>
            <a:xfrm>
              <a:off x="9920288"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53" name="Freeform: Shape 352">
              <a:extLst>
                <a:ext uri="{FF2B5EF4-FFF2-40B4-BE49-F238E27FC236}">
                  <a16:creationId xmlns:a16="http://schemas.microsoft.com/office/drawing/2014/main" id="{80885A26-6B19-1500-E0BD-7F856D3C5194}"/>
                </a:ext>
              </a:extLst>
            </p:cNvPr>
            <p:cNvSpPr/>
            <p:nvPr/>
          </p:nvSpPr>
          <p:spPr>
            <a:xfrm>
              <a:off x="936509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54" name="Graphic 4">
              <a:extLst>
                <a:ext uri="{FF2B5EF4-FFF2-40B4-BE49-F238E27FC236}">
                  <a16:creationId xmlns:a16="http://schemas.microsoft.com/office/drawing/2014/main" id="{0FD50AB9-01D9-31A5-4E04-7B41CE629470}"/>
                </a:ext>
              </a:extLst>
            </p:cNvPr>
            <p:cNvGrpSpPr/>
            <p:nvPr/>
          </p:nvGrpSpPr>
          <p:grpSpPr>
            <a:xfrm>
              <a:off x="9358919" y="2728974"/>
              <a:ext cx="25434" cy="19629"/>
              <a:chOff x="9358919" y="2728974"/>
              <a:chExt cx="25434" cy="19629"/>
            </a:xfrm>
            <a:grpFill/>
          </p:grpSpPr>
          <p:sp>
            <p:nvSpPr>
              <p:cNvPr id="619" name="Freeform: Shape 618">
                <a:extLst>
                  <a:ext uri="{FF2B5EF4-FFF2-40B4-BE49-F238E27FC236}">
                    <a16:creationId xmlns:a16="http://schemas.microsoft.com/office/drawing/2014/main" id="{7ACD6FB2-AE6B-CF30-2DB6-26B5232B2561}"/>
                  </a:ext>
                </a:extLst>
              </p:cNvPr>
              <p:cNvSpPr/>
              <p:nvPr/>
            </p:nvSpPr>
            <p:spPr>
              <a:xfrm>
                <a:off x="9371636"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20" name="Freeform: Shape 619">
                <a:extLst>
                  <a:ext uri="{FF2B5EF4-FFF2-40B4-BE49-F238E27FC236}">
                    <a16:creationId xmlns:a16="http://schemas.microsoft.com/office/drawing/2014/main" id="{6929EE6E-9899-A4BE-A30F-FCD314808203}"/>
                  </a:ext>
                </a:extLst>
              </p:cNvPr>
              <p:cNvSpPr/>
              <p:nvPr/>
            </p:nvSpPr>
            <p:spPr>
              <a:xfrm>
                <a:off x="9358919"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55" name="Freeform: Shape 354">
              <a:extLst>
                <a:ext uri="{FF2B5EF4-FFF2-40B4-BE49-F238E27FC236}">
                  <a16:creationId xmlns:a16="http://schemas.microsoft.com/office/drawing/2014/main" id="{4D117935-F24D-0C1C-79B1-652D7B8140EE}"/>
                </a:ext>
              </a:extLst>
            </p:cNvPr>
            <p:cNvSpPr/>
            <p:nvPr/>
          </p:nvSpPr>
          <p:spPr>
            <a:xfrm>
              <a:off x="927353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56" name="Freeform: Shape 355">
              <a:extLst>
                <a:ext uri="{FF2B5EF4-FFF2-40B4-BE49-F238E27FC236}">
                  <a16:creationId xmlns:a16="http://schemas.microsoft.com/office/drawing/2014/main" id="{6048258D-76FD-423D-C040-449D49A3AB8F}"/>
                </a:ext>
              </a:extLst>
            </p:cNvPr>
            <p:cNvSpPr/>
            <p:nvPr/>
          </p:nvSpPr>
          <p:spPr>
            <a:xfrm>
              <a:off x="937163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57" name="Freeform: Shape 356">
              <a:extLst>
                <a:ext uri="{FF2B5EF4-FFF2-40B4-BE49-F238E27FC236}">
                  <a16:creationId xmlns:a16="http://schemas.microsoft.com/office/drawing/2014/main" id="{59E52B85-3BDE-150E-7211-BB98893C44E4}"/>
                </a:ext>
              </a:extLst>
            </p:cNvPr>
            <p:cNvSpPr/>
            <p:nvPr/>
          </p:nvSpPr>
          <p:spPr>
            <a:xfrm>
              <a:off x="9913747"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58" name="Graphic 4">
              <a:extLst>
                <a:ext uri="{FF2B5EF4-FFF2-40B4-BE49-F238E27FC236}">
                  <a16:creationId xmlns:a16="http://schemas.microsoft.com/office/drawing/2014/main" id="{0AE9C1A5-3AF3-084F-8444-0E9A31A36E95}"/>
                </a:ext>
              </a:extLst>
            </p:cNvPr>
            <p:cNvGrpSpPr/>
            <p:nvPr/>
          </p:nvGrpSpPr>
          <p:grpSpPr>
            <a:xfrm>
              <a:off x="9907570" y="2728974"/>
              <a:ext cx="25434" cy="19629"/>
              <a:chOff x="9907570" y="2728974"/>
              <a:chExt cx="25434" cy="19629"/>
            </a:xfrm>
            <a:grpFill/>
          </p:grpSpPr>
          <p:sp>
            <p:nvSpPr>
              <p:cNvPr id="617" name="Freeform: Shape 616">
                <a:extLst>
                  <a:ext uri="{FF2B5EF4-FFF2-40B4-BE49-F238E27FC236}">
                    <a16:creationId xmlns:a16="http://schemas.microsoft.com/office/drawing/2014/main" id="{F4EC7BDE-741B-A6C6-551C-A2E0B34F4E0F}"/>
                  </a:ext>
                </a:extLst>
              </p:cNvPr>
              <p:cNvSpPr/>
              <p:nvPr/>
            </p:nvSpPr>
            <p:spPr>
              <a:xfrm>
                <a:off x="9920288"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18" name="Freeform: Shape 617">
                <a:extLst>
                  <a:ext uri="{FF2B5EF4-FFF2-40B4-BE49-F238E27FC236}">
                    <a16:creationId xmlns:a16="http://schemas.microsoft.com/office/drawing/2014/main" id="{883828E0-697E-82F0-9B3C-8B3943385735}"/>
                  </a:ext>
                </a:extLst>
              </p:cNvPr>
              <p:cNvSpPr/>
              <p:nvPr/>
            </p:nvSpPr>
            <p:spPr>
              <a:xfrm>
                <a:off x="9907570"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59" name="Freeform: Shape 358">
              <a:extLst>
                <a:ext uri="{FF2B5EF4-FFF2-40B4-BE49-F238E27FC236}">
                  <a16:creationId xmlns:a16="http://schemas.microsoft.com/office/drawing/2014/main" id="{661DD80A-CD4E-55B3-9E50-D729DCB8F622}"/>
                </a:ext>
              </a:extLst>
            </p:cNvPr>
            <p:cNvSpPr/>
            <p:nvPr/>
          </p:nvSpPr>
          <p:spPr>
            <a:xfrm>
              <a:off x="9822184"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60" name="Freeform: Shape 359">
              <a:extLst>
                <a:ext uri="{FF2B5EF4-FFF2-40B4-BE49-F238E27FC236}">
                  <a16:creationId xmlns:a16="http://schemas.microsoft.com/office/drawing/2014/main" id="{77368D5C-CE7E-11A3-2B42-792514D434BA}"/>
                </a:ext>
              </a:extLst>
            </p:cNvPr>
            <p:cNvSpPr/>
            <p:nvPr/>
          </p:nvSpPr>
          <p:spPr>
            <a:xfrm>
              <a:off x="9920288"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61" name="Freeform: Shape 360">
              <a:extLst>
                <a:ext uri="{FF2B5EF4-FFF2-40B4-BE49-F238E27FC236}">
                  <a16:creationId xmlns:a16="http://schemas.microsoft.com/office/drawing/2014/main" id="{661588B0-CC5E-CB1D-9325-868470805A40}"/>
                </a:ext>
              </a:extLst>
            </p:cNvPr>
            <p:cNvSpPr/>
            <p:nvPr/>
          </p:nvSpPr>
          <p:spPr>
            <a:xfrm>
              <a:off x="9910114"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62" name="Freeform: Shape 361">
              <a:extLst>
                <a:ext uri="{FF2B5EF4-FFF2-40B4-BE49-F238E27FC236}">
                  <a16:creationId xmlns:a16="http://schemas.microsoft.com/office/drawing/2014/main" id="{2C3B7405-D29B-CBE7-EB91-95212748EDBF}"/>
                </a:ext>
              </a:extLst>
            </p:cNvPr>
            <p:cNvSpPr/>
            <p:nvPr/>
          </p:nvSpPr>
          <p:spPr>
            <a:xfrm>
              <a:off x="9818551"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63" name="Freeform: Shape 362">
              <a:extLst>
                <a:ext uri="{FF2B5EF4-FFF2-40B4-BE49-F238E27FC236}">
                  <a16:creationId xmlns:a16="http://schemas.microsoft.com/office/drawing/2014/main" id="{6FBC8CE5-BA56-23CA-76AA-D42CE6DFB312}"/>
                </a:ext>
              </a:extLst>
            </p:cNvPr>
            <p:cNvSpPr/>
            <p:nvPr/>
          </p:nvSpPr>
          <p:spPr>
            <a:xfrm>
              <a:off x="9916654"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364" name="Freeform: Shape 363">
              <a:extLst>
                <a:ext uri="{FF2B5EF4-FFF2-40B4-BE49-F238E27FC236}">
                  <a16:creationId xmlns:a16="http://schemas.microsoft.com/office/drawing/2014/main" id="{D5667BD2-7D8E-6B40-D2C9-BC1EAF53FE85}"/>
                </a:ext>
              </a:extLst>
            </p:cNvPr>
            <p:cNvSpPr/>
            <p:nvPr/>
          </p:nvSpPr>
          <p:spPr>
            <a:xfrm>
              <a:off x="9910114"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65" name="Graphic 4">
              <a:extLst>
                <a:ext uri="{FF2B5EF4-FFF2-40B4-BE49-F238E27FC236}">
                  <a16:creationId xmlns:a16="http://schemas.microsoft.com/office/drawing/2014/main" id="{1F4FE65D-CBB1-D4FF-FC89-8A8E0E2CC7D6}"/>
                </a:ext>
              </a:extLst>
            </p:cNvPr>
            <p:cNvGrpSpPr/>
            <p:nvPr/>
          </p:nvGrpSpPr>
          <p:grpSpPr>
            <a:xfrm>
              <a:off x="9903937" y="3523767"/>
              <a:ext cx="25434" cy="19626"/>
              <a:chOff x="9903937" y="3523767"/>
              <a:chExt cx="25434" cy="19626"/>
            </a:xfrm>
            <a:grpFill/>
          </p:grpSpPr>
          <p:sp>
            <p:nvSpPr>
              <p:cNvPr id="615" name="Freeform: Shape 614">
                <a:extLst>
                  <a:ext uri="{FF2B5EF4-FFF2-40B4-BE49-F238E27FC236}">
                    <a16:creationId xmlns:a16="http://schemas.microsoft.com/office/drawing/2014/main" id="{2E43492A-96FC-8355-8DC9-E522AE5AFC74}"/>
                  </a:ext>
                </a:extLst>
              </p:cNvPr>
              <p:cNvSpPr/>
              <p:nvPr/>
            </p:nvSpPr>
            <p:spPr>
              <a:xfrm>
                <a:off x="9916654"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616" name="Freeform: Shape 615">
                <a:extLst>
                  <a:ext uri="{FF2B5EF4-FFF2-40B4-BE49-F238E27FC236}">
                    <a16:creationId xmlns:a16="http://schemas.microsoft.com/office/drawing/2014/main" id="{2AE198CC-2770-2055-AF0A-B2B2AA1CC4D0}"/>
                  </a:ext>
                </a:extLst>
              </p:cNvPr>
              <p:cNvSpPr/>
              <p:nvPr/>
            </p:nvSpPr>
            <p:spPr>
              <a:xfrm>
                <a:off x="9903937"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66" name="Freeform: Shape 365">
              <a:extLst>
                <a:ext uri="{FF2B5EF4-FFF2-40B4-BE49-F238E27FC236}">
                  <a16:creationId xmlns:a16="http://schemas.microsoft.com/office/drawing/2014/main" id="{4EEC4AEE-65D6-0812-C79A-59DDEFE44819}"/>
                </a:ext>
              </a:extLst>
            </p:cNvPr>
            <p:cNvSpPr/>
            <p:nvPr/>
          </p:nvSpPr>
          <p:spPr>
            <a:xfrm>
              <a:off x="9818551"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67" name="Freeform: Shape 366">
              <a:extLst>
                <a:ext uri="{FF2B5EF4-FFF2-40B4-BE49-F238E27FC236}">
                  <a16:creationId xmlns:a16="http://schemas.microsoft.com/office/drawing/2014/main" id="{BA5A2A21-2038-50CE-8E5A-7360A3389092}"/>
                </a:ext>
              </a:extLst>
            </p:cNvPr>
            <p:cNvSpPr/>
            <p:nvPr/>
          </p:nvSpPr>
          <p:spPr>
            <a:xfrm>
              <a:off x="9916654"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368" name="Freeform: Shape 367">
              <a:extLst>
                <a:ext uri="{FF2B5EF4-FFF2-40B4-BE49-F238E27FC236}">
                  <a16:creationId xmlns:a16="http://schemas.microsoft.com/office/drawing/2014/main" id="{818126A1-A4B1-8F3B-E09A-BC1F0F2E0B62}"/>
                </a:ext>
              </a:extLst>
            </p:cNvPr>
            <p:cNvSpPr/>
            <p:nvPr/>
          </p:nvSpPr>
          <p:spPr>
            <a:xfrm>
              <a:off x="10462399"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69" name="Freeform: Shape 368">
              <a:extLst>
                <a:ext uri="{FF2B5EF4-FFF2-40B4-BE49-F238E27FC236}">
                  <a16:creationId xmlns:a16="http://schemas.microsoft.com/office/drawing/2014/main" id="{B68C75EE-4A31-279E-554B-141FB0B1F225}"/>
                </a:ext>
              </a:extLst>
            </p:cNvPr>
            <p:cNvSpPr/>
            <p:nvPr/>
          </p:nvSpPr>
          <p:spPr>
            <a:xfrm>
              <a:off x="10370836"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70" name="Freeform: Shape 369">
              <a:extLst>
                <a:ext uri="{FF2B5EF4-FFF2-40B4-BE49-F238E27FC236}">
                  <a16:creationId xmlns:a16="http://schemas.microsoft.com/office/drawing/2014/main" id="{829B486B-0418-19F3-5BB5-6FB8C8C7E4E2}"/>
                </a:ext>
              </a:extLst>
            </p:cNvPr>
            <p:cNvSpPr/>
            <p:nvPr/>
          </p:nvSpPr>
          <p:spPr>
            <a:xfrm>
              <a:off x="10468939"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71" name="Freeform: Shape 370">
              <a:extLst>
                <a:ext uri="{FF2B5EF4-FFF2-40B4-BE49-F238E27FC236}">
                  <a16:creationId xmlns:a16="http://schemas.microsoft.com/office/drawing/2014/main" id="{69B5BCF4-0183-4B5D-23F6-54E6B022D54E}"/>
                </a:ext>
              </a:extLst>
            </p:cNvPr>
            <p:cNvSpPr/>
            <p:nvPr/>
          </p:nvSpPr>
          <p:spPr>
            <a:xfrm>
              <a:off x="10462399"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72" name="Graphic 4">
              <a:extLst>
                <a:ext uri="{FF2B5EF4-FFF2-40B4-BE49-F238E27FC236}">
                  <a16:creationId xmlns:a16="http://schemas.microsoft.com/office/drawing/2014/main" id="{68C96B0A-3A2E-B962-BA98-CC2EE7D4F1D6}"/>
                </a:ext>
              </a:extLst>
            </p:cNvPr>
            <p:cNvGrpSpPr/>
            <p:nvPr/>
          </p:nvGrpSpPr>
          <p:grpSpPr>
            <a:xfrm>
              <a:off x="10456222" y="2501891"/>
              <a:ext cx="25434" cy="19630"/>
              <a:chOff x="10456222" y="2501891"/>
              <a:chExt cx="25434" cy="19630"/>
            </a:xfrm>
            <a:grpFill/>
          </p:grpSpPr>
          <p:sp>
            <p:nvSpPr>
              <p:cNvPr id="613" name="Freeform: Shape 612">
                <a:extLst>
                  <a:ext uri="{FF2B5EF4-FFF2-40B4-BE49-F238E27FC236}">
                    <a16:creationId xmlns:a16="http://schemas.microsoft.com/office/drawing/2014/main" id="{8E6A4001-14C7-8936-39FB-319A21FAE6B9}"/>
                  </a:ext>
                </a:extLst>
              </p:cNvPr>
              <p:cNvSpPr/>
              <p:nvPr/>
            </p:nvSpPr>
            <p:spPr>
              <a:xfrm>
                <a:off x="10468939"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14" name="Freeform: Shape 613">
                <a:extLst>
                  <a:ext uri="{FF2B5EF4-FFF2-40B4-BE49-F238E27FC236}">
                    <a16:creationId xmlns:a16="http://schemas.microsoft.com/office/drawing/2014/main" id="{C13DED95-E604-3F3D-293E-998479F2A778}"/>
                  </a:ext>
                </a:extLst>
              </p:cNvPr>
              <p:cNvSpPr/>
              <p:nvPr/>
            </p:nvSpPr>
            <p:spPr>
              <a:xfrm>
                <a:off x="10456222"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73" name="Freeform: Shape 372">
              <a:extLst>
                <a:ext uri="{FF2B5EF4-FFF2-40B4-BE49-F238E27FC236}">
                  <a16:creationId xmlns:a16="http://schemas.microsoft.com/office/drawing/2014/main" id="{6E55F301-992A-8D04-423C-A82E32FECE0E}"/>
                </a:ext>
              </a:extLst>
            </p:cNvPr>
            <p:cNvSpPr/>
            <p:nvPr/>
          </p:nvSpPr>
          <p:spPr>
            <a:xfrm>
              <a:off x="10277272" y="2548579"/>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00B0F0"/>
              </a:solidFill>
              <a:prstDash val="solid"/>
              <a:miter/>
            </a:ln>
          </p:spPr>
          <p:txBody>
            <a:bodyPr rtlCol="0" anchor="ctr"/>
            <a:lstStyle/>
            <a:p>
              <a:endParaRPr lang="LID4096" sz="200"/>
            </a:p>
          </p:txBody>
        </p:sp>
        <p:sp>
          <p:nvSpPr>
            <p:cNvPr id="374" name="Freeform: Shape 373">
              <a:extLst>
                <a:ext uri="{FF2B5EF4-FFF2-40B4-BE49-F238E27FC236}">
                  <a16:creationId xmlns:a16="http://schemas.microsoft.com/office/drawing/2014/main" id="{96AE7622-FCAB-CBA8-FC4B-0FC67482F185}"/>
                </a:ext>
              </a:extLst>
            </p:cNvPr>
            <p:cNvSpPr/>
            <p:nvPr/>
          </p:nvSpPr>
          <p:spPr>
            <a:xfrm>
              <a:off x="10468939"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75" name="Freeform: Shape 374">
              <a:extLst>
                <a:ext uri="{FF2B5EF4-FFF2-40B4-BE49-F238E27FC236}">
                  <a16:creationId xmlns:a16="http://schemas.microsoft.com/office/drawing/2014/main" id="{F98C15E3-F8E0-3C00-AB3B-75042DA811F3}"/>
                </a:ext>
              </a:extLst>
            </p:cNvPr>
            <p:cNvSpPr/>
            <p:nvPr/>
          </p:nvSpPr>
          <p:spPr>
            <a:xfrm>
              <a:off x="9644871" y="445187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76" name="Freeform: Shape 375">
              <a:extLst>
                <a:ext uri="{FF2B5EF4-FFF2-40B4-BE49-F238E27FC236}">
                  <a16:creationId xmlns:a16="http://schemas.microsoft.com/office/drawing/2014/main" id="{A0CF570E-4D1E-3957-C331-CB826164C4A4}"/>
                </a:ext>
              </a:extLst>
            </p:cNvPr>
            <p:cNvSpPr/>
            <p:nvPr/>
          </p:nvSpPr>
          <p:spPr>
            <a:xfrm>
              <a:off x="9553308" y="447878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77" name="Freeform: Shape 376">
              <a:extLst>
                <a:ext uri="{FF2B5EF4-FFF2-40B4-BE49-F238E27FC236}">
                  <a16:creationId xmlns:a16="http://schemas.microsoft.com/office/drawing/2014/main" id="{35440E6A-C0E7-EEE9-AEF1-615936291F66}"/>
                </a:ext>
              </a:extLst>
            </p:cNvPr>
            <p:cNvSpPr/>
            <p:nvPr/>
          </p:nvSpPr>
          <p:spPr>
            <a:xfrm>
              <a:off x="9651412" y="445891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378" name="Freeform: Shape 377">
              <a:extLst>
                <a:ext uri="{FF2B5EF4-FFF2-40B4-BE49-F238E27FC236}">
                  <a16:creationId xmlns:a16="http://schemas.microsoft.com/office/drawing/2014/main" id="{C5FB9A6F-1C9B-388C-AA15-EEB597067851}"/>
                </a:ext>
              </a:extLst>
            </p:cNvPr>
            <p:cNvSpPr/>
            <p:nvPr/>
          </p:nvSpPr>
          <p:spPr>
            <a:xfrm>
              <a:off x="9644871" y="456541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79" name="Graphic 4">
              <a:extLst>
                <a:ext uri="{FF2B5EF4-FFF2-40B4-BE49-F238E27FC236}">
                  <a16:creationId xmlns:a16="http://schemas.microsoft.com/office/drawing/2014/main" id="{3D17B243-FF1C-19F9-2F84-77735CFB7F45}"/>
                </a:ext>
              </a:extLst>
            </p:cNvPr>
            <p:cNvGrpSpPr/>
            <p:nvPr/>
          </p:nvGrpSpPr>
          <p:grpSpPr>
            <a:xfrm>
              <a:off x="9638695" y="4545640"/>
              <a:ext cx="25434" cy="19626"/>
              <a:chOff x="9638695" y="4545640"/>
              <a:chExt cx="25434" cy="19626"/>
            </a:xfrm>
            <a:grpFill/>
          </p:grpSpPr>
          <p:sp>
            <p:nvSpPr>
              <p:cNvPr id="611" name="Freeform: Shape 610">
                <a:extLst>
                  <a:ext uri="{FF2B5EF4-FFF2-40B4-BE49-F238E27FC236}">
                    <a16:creationId xmlns:a16="http://schemas.microsoft.com/office/drawing/2014/main" id="{F95A17AC-D098-57DE-3B36-D88D4A0D4128}"/>
                  </a:ext>
                </a:extLst>
              </p:cNvPr>
              <p:cNvSpPr/>
              <p:nvPr/>
            </p:nvSpPr>
            <p:spPr>
              <a:xfrm>
                <a:off x="9651412" y="4545640"/>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612" name="Freeform: Shape 611">
                <a:extLst>
                  <a:ext uri="{FF2B5EF4-FFF2-40B4-BE49-F238E27FC236}">
                    <a16:creationId xmlns:a16="http://schemas.microsoft.com/office/drawing/2014/main" id="{F8E92EA0-C51D-25FD-EB8C-E2D7B7EC1957}"/>
                  </a:ext>
                </a:extLst>
              </p:cNvPr>
              <p:cNvSpPr/>
              <p:nvPr/>
            </p:nvSpPr>
            <p:spPr>
              <a:xfrm>
                <a:off x="9638695" y="454683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80" name="Freeform: Shape 379">
              <a:extLst>
                <a:ext uri="{FF2B5EF4-FFF2-40B4-BE49-F238E27FC236}">
                  <a16:creationId xmlns:a16="http://schemas.microsoft.com/office/drawing/2014/main" id="{7B520D22-B26F-78FF-98D4-A382A4287A11}"/>
                </a:ext>
              </a:extLst>
            </p:cNvPr>
            <p:cNvSpPr/>
            <p:nvPr/>
          </p:nvSpPr>
          <p:spPr>
            <a:xfrm>
              <a:off x="9553308" y="4592324"/>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81" name="Freeform: Shape 380">
              <a:extLst>
                <a:ext uri="{FF2B5EF4-FFF2-40B4-BE49-F238E27FC236}">
                  <a16:creationId xmlns:a16="http://schemas.microsoft.com/office/drawing/2014/main" id="{77103780-0427-2031-6214-72EF32FEC6D2}"/>
                </a:ext>
              </a:extLst>
            </p:cNvPr>
            <p:cNvSpPr/>
            <p:nvPr/>
          </p:nvSpPr>
          <p:spPr>
            <a:xfrm>
              <a:off x="9651412" y="4572457"/>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382" name="Freeform: Shape 381">
              <a:extLst>
                <a:ext uri="{FF2B5EF4-FFF2-40B4-BE49-F238E27FC236}">
                  <a16:creationId xmlns:a16="http://schemas.microsoft.com/office/drawing/2014/main" id="{A22F2AEB-838D-B257-886A-65CDB09B4D9B}"/>
                </a:ext>
              </a:extLst>
            </p:cNvPr>
            <p:cNvSpPr/>
            <p:nvPr/>
          </p:nvSpPr>
          <p:spPr>
            <a:xfrm>
              <a:off x="1045876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83" name="Freeform: Shape 382">
              <a:extLst>
                <a:ext uri="{FF2B5EF4-FFF2-40B4-BE49-F238E27FC236}">
                  <a16:creationId xmlns:a16="http://schemas.microsoft.com/office/drawing/2014/main" id="{DA530929-0C3F-C647-0407-A843CD254E91}"/>
                </a:ext>
              </a:extLst>
            </p:cNvPr>
            <p:cNvSpPr/>
            <p:nvPr/>
          </p:nvSpPr>
          <p:spPr>
            <a:xfrm>
              <a:off x="1036720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84" name="Freeform: Shape 383">
              <a:extLst>
                <a:ext uri="{FF2B5EF4-FFF2-40B4-BE49-F238E27FC236}">
                  <a16:creationId xmlns:a16="http://schemas.microsoft.com/office/drawing/2014/main" id="{35067462-BD22-08A3-8062-F2775A2DD41B}"/>
                </a:ext>
              </a:extLst>
            </p:cNvPr>
            <p:cNvSpPr/>
            <p:nvPr/>
          </p:nvSpPr>
          <p:spPr>
            <a:xfrm>
              <a:off x="1046530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85" name="Freeform: Shape 384">
              <a:extLst>
                <a:ext uri="{FF2B5EF4-FFF2-40B4-BE49-F238E27FC236}">
                  <a16:creationId xmlns:a16="http://schemas.microsoft.com/office/drawing/2014/main" id="{16AE57D5-95FD-63E4-D8DA-81EB3CE7E2DE}"/>
                </a:ext>
              </a:extLst>
            </p:cNvPr>
            <p:cNvSpPr/>
            <p:nvPr/>
          </p:nvSpPr>
          <p:spPr>
            <a:xfrm>
              <a:off x="10447865"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86" name="Graphic 4">
              <a:extLst>
                <a:ext uri="{FF2B5EF4-FFF2-40B4-BE49-F238E27FC236}">
                  <a16:creationId xmlns:a16="http://schemas.microsoft.com/office/drawing/2014/main" id="{11690E81-F15A-43BB-4A2C-7551E2085114}"/>
                </a:ext>
              </a:extLst>
            </p:cNvPr>
            <p:cNvGrpSpPr/>
            <p:nvPr/>
          </p:nvGrpSpPr>
          <p:grpSpPr>
            <a:xfrm>
              <a:off x="10445936" y="2842515"/>
              <a:ext cx="25314" cy="19630"/>
              <a:chOff x="10445936" y="2842515"/>
              <a:chExt cx="25314" cy="19630"/>
            </a:xfrm>
            <a:grpFill/>
          </p:grpSpPr>
          <p:sp>
            <p:nvSpPr>
              <p:cNvPr id="609" name="Freeform: Shape 608">
                <a:extLst>
                  <a:ext uri="{FF2B5EF4-FFF2-40B4-BE49-F238E27FC236}">
                    <a16:creationId xmlns:a16="http://schemas.microsoft.com/office/drawing/2014/main" id="{3A5462B5-9C34-E69C-A940-0AC1CE5FDFCC}"/>
                  </a:ext>
                </a:extLst>
              </p:cNvPr>
              <p:cNvSpPr/>
              <p:nvPr/>
            </p:nvSpPr>
            <p:spPr>
              <a:xfrm>
                <a:off x="10458697" y="2842515"/>
                <a:ext cx="141" cy="755"/>
              </a:xfrm>
              <a:custGeom>
                <a:avLst/>
                <a:gdLst>
                  <a:gd name="connsiteX0" fmla="*/ 146 w 141"/>
                  <a:gd name="connsiteY0" fmla="*/ 1784 h 755"/>
                  <a:gd name="connsiteX1" fmla="*/ 4 w 141"/>
                  <a:gd name="connsiteY1" fmla="*/ 2540 h 755"/>
                </a:gdLst>
                <a:ahLst/>
                <a:cxnLst>
                  <a:cxn ang="0">
                    <a:pos x="connsiteX0" y="connsiteY0"/>
                  </a:cxn>
                  <a:cxn ang="0">
                    <a:pos x="connsiteX1" y="connsiteY1"/>
                  </a:cxn>
                </a:cxnLst>
                <a:rect l="l" t="t" r="r" b="b"/>
                <a:pathLst>
                  <a:path w="141" h="755">
                    <a:moveTo>
                      <a:pt x="146" y="1784"/>
                    </a:moveTo>
                    <a:cubicBezTo>
                      <a:pt x="98" y="2042"/>
                      <a:pt x="51" y="2282"/>
                      <a:pt x="4" y="2540"/>
                    </a:cubicBezTo>
                  </a:path>
                </a:pathLst>
              </a:custGeom>
              <a:grpFill/>
              <a:ln w="9525" cap="flat">
                <a:solidFill>
                  <a:srgbClr val="00B0F0"/>
                </a:solidFill>
                <a:prstDash val="solid"/>
                <a:miter/>
              </a:ln>
            </p:spPr>
            <p:txBody>
              <a:bodyPr rtlCol="0" anchor="ctr"/>
              <a:lstStyle/>
              <a:p>
                <a:endParaRPr lang="LID4096" sz="200"/>
              </a:p>
            </p:txBody>
          </p:sp>
          <p:sp>
            <p:nvSpPr>
              <p:cNvPr id="610" name="Freeform: Shape 609">
                <a:extLst>
                  <a:ext uri="{FF2B5EF4-FFF2-40B4-BE49-F238E27FC236}">
                    <a16:creationId xmlns:a16="http://schemas.microsoft.com/office/drawing/2014/main" id="{406CB675-591D-33E0-C2AA-86DE9BD3240B}"/>
                  </a:ext>
                </a:extLst>
              </p:cNvPr>
              <p:cNvSpPr/>
              <p:nvPr/>
            </p:nvSpPr>
            <p:spPr>
              <a:xfrm>
                <a:off x="10445936" y="2843179"/>
                <a:ext cx="25314" cy="18966"/>
              </a:xfrm>
              <a:custGeom>
                <a:avLst/>
                <a:gdLst>
                  <a:gd name="connsiteX0" fmla="*/ 25318 w 25314"/>
                  <a:gd name="connsiteY0" fmla="*/ 3038 h 18966"/>
                  <a:gd name="connsiteX1" fmla="*/ 9139 w 25314"/>
                  <a:gd name="connsiteY1" fmla="*/ 20751 h 18966"/>
                  <a:gd name="connsiteX2" fmla="*/ 4 w 25314"/>
                  <a:gd name="connsiteY2" fmla="*/ 1784 h 18966"/>
                  <a:gd name="connsiteX3" fmla="*/ 25318 w 25314"/>
                  <a:gd name="connsiteY3" fmla="*/ 3038 h 18966"/>
                </a:gdLst>
                <a:ahLst/>
                <a:cxnLst>
                  <a:cxn ang="0">
                    <a:pos x="connsiteX0" y="connsiteY0"/>
                  </a:cxn>
                  <a:cxn ang="0">
                    <a:pos x="connsiteX1" y="connsiteY1"/>
                  </a:cxn>
                  <a:cxn ang="0">
                    <a:pos x="connsiteX2" y="connsiteY2"/>
                  </a:cxn>
                  <a:cxn ang="0">
                    <a:pos x="connsiteX3" y="connsiteY3"/>
                  </a:cxn>
                </a:cxnLst>
                <a:rect l="l" t="t" r="r" b="b"/>
                <a:pathLst>
                  <a:path w="25314" h="18966">
                    <a:moveTo>
                      <a:pt x="25318" y="3038"/>
                    </a:moveTo>
                    <a:lnTo>
                      <a:pt x="9139" y="20751"/>
                    </a:lnTo>
                    <a:lnTo>
                      <a:pt x="4" y="1784"/>
                    </a:lnTo>
                    <a:lnTo>
                      <a:pt x="25318" y="3038"/>
                    </a:lnTo>
                    <a:close/>
                  </a:path>
                </a:pathLst>
              </a:custGeom>
              <a:grpFill/>
              <a:ln w="9525" cap="flat">
                <a:solidFill>
                  <a:srgbClr val="00B0F0"/>
                </a:solidFill>
                <a:prstDash val="solid"/>
                <a:miter/>
              </a:ln>
            </p:spPr>
            <p:txBody>
              <a:bodyPr rtlCol="0" anchor="ctr"/>
              <a:lstStyle/>
              <a:p>
                <a:endParaRPr lang="LID4096" sz="200"/>
              </a:p>
            </p:txBody>
          </p:sp>
        </p:grpSp>
        <p:sp>
          <p:nvSpPr>
            <p:cNvPr id="387" name="Freeform: Shape 386">
              <a:extLst>
                <a:ext uri="{FF2B5EF4-FFF2-40B4-BE49-F238E27FC236}">
                  <a16:creationId xmlns:a16="http://schemas.microsoft.com/office/drawing/2014/main" id="{4F57EC8A-EAE2-B0E2-A2F2-18192C971530}"/>
                </a:ext>
              </a:extLst>
            </p:cNvPr>
            <p:cNvSpPr/>
            <p:nvPr/>
          </p:nvSpPr>
          <p:spPr>
            <a:xfrm>
              <a:off x="10356302"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88" name="Freeform: Shape 387">
              <a:extLst>
                <a:ext uri="{FF2B5EF4-FFF2-40B4-BE49-F238E27FC236}">
                  <a16:creationId xmlns:a16="http://schemas.microsoft.com/office/drawing/2014/main" id="{7109CC91-360B-3F6F-4E27-757F27D9A352}"/>
                </a:ext>
              </a:extLst>
            </p:cNvPr>
            <p:cNvSpPr/>
            <p:nvPr/>
          </p:nvSpPr>
          <p:spPr>
            <a:xfrm>
              <a:off x="1045440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sp>
          <p:nvSpPr>
            <p:cNvPr id="389" name="Freeform: Shape 388">
              <a:extLst>
                <a:ext uri="{FF2B5EF4-FFF2-40B4-BE49-F238E27FC236}">
                  <a16:creationId xmlns:a16="http://schemas.microsoft.com/office/drawing/2014/main" id="{2D8F6C9A-1928-0610-8157-31555677D610}"/>
                </a:ext>
              </a:extLst>
            </p:cNvPr>
            <p:cNvSpPr/>
            <p:nvPr/>
          </p:nvSpPr>
          <p:spPr>
            <a:xfrm>
              <a:off x="9913747"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90" name="Freeform: Shape 389">
              <a:extLst>
                <a:ext uri="{FF2B5EF4-FFF2-40B4-BE49-F238E27FC236}">
                  <a16:creationId xmlns:a16="http://schemas.microsoft.com/office/drawing/2014/main" id="{7BC44D9B-30FC-0EA9-90AA-D67164056FA4}"/>
                </a:ext>
              </a:extLst>
            </p:cNvPr>
            <p:cNvSpPr/>
            <p:nvPr/>
          </p:nvSpPr>
          <p:spPr>
            <a:xfrm>
              <a:off x="9728620" y="3229828"/>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00B0F0"/>
              </a:solidFill>
              <a:prstDash val="solid"/>
              <a:miter/>
            </a:ln>
          </p:spPr>
          <p:txBody>
            <a:bodyPr rtlCol="0" anchor="ctr"/>
            <a:lstStyle/>
            <a:p>
              <a:endParaRPr lang="LID4096" sz="200"/>
            </a:p>
          </p:txBody>
        </p:sp>
        <p:sp>
          <p:nvSpPr>
            <p:cNvPr id="391" name="Freeform: Shape 390">
              <a:extLst>
                <a:ext uri="{FF2B5EF4-FFF2-40B4-BE49-F238E27FC236}">
                  <a16:creationId xmlns:a16="http://schemas.microsoft.com/office/drawing/2014/main" id="{AC243E00-23F4-B177-F5BF-D150F4934762}"/>
                </a:ext>
              </a:extLst>
            </p:cNvPr>
            <p:cNvSpPr/>
            <p:nvPr/>
          </p:nvSpPr>
          <p:spPr>
            <a:xfrm>
              <a:off x="9920288"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392" name="Freeform: Shape 391">
              <a:extLst>
                <a:ext uri="{FF2B5EF4-FFF2-40B4-BE49-F238E27FC236}">
                  <a16:creationId xmlns:a16="http://schemas.microsoft.com/office/drawing/2014/main" id="{CA837037-40DD-4DB5-BD4C-7E505F9E7A19}"/>
                </a:ext>
              </a:extLst>
            </p:cNvPr>
            <p:cNvSpPr/>
            <p:nvPr/>
          </p:nvSpPr>
          <p:spPr>
            <a:xfrm>
              <a:off x="9913747"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93" name="Graphic 4">
              <a:extLst>
                <a:ext uri="{FF2B5EF4-FFF2-40B4-BE49-F238E27FC236}">
                  <a16:creationId xmlns:a16="http://schemas.microsoft.com/office/drawing/2014/main" id="{67AB1AA6-B489-890B-339B-ED122409AB8C}"/>
                </a:ext>
              </a:extLst>
            </p:cNvPr>
            <p:cNvGrpSpPr/>
            <p:nvPr/>
          </p:nvGrpSpPr>
          <p:grpSpPr>
            <a:xfrm>
              <a:off x="9907570" y="3296684"/>
              <a:ext cx="25434" cy="19626"/>
              <a:chOff x="9907570" y="3296684"/>
              <a:chExt cx="25434" cy="19626"/>
            </a:xfrm>
            <a:grpFill/>
          </p:grpSpPr>
          <p:sp>
            <p:nvSpPr>
              <p:cNvPr id="607" name="Freeform: Shape 606">
                <a:extLst>
                  <a:ext uri="{FF2B5EF4-FFF2-40B4-BE49-F238E27FC236}">
                    <a16:creationId xmlns:a16="http://schemas.microsoft.com/office/drawing/2014/main" id="{2873F0F5-73AE-DF72-FD51-0B5E3BC33A22}"/>
                  </a:ext>
                </a:extLst>
              </p:cNvPr>
              <p:cNvSpPr/>
              <p:nvPr/>
            </p:nvSpPr>
            <p:spPr>
              <a:xfrm>
                <a:off x="9920288"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608" name="Freeform: Shape 607">
                <a:extLst>
                  <a:ext uri="{FF2B5EF4-FFF2-40B4-BE49-F238E27FC236}">
                    <a16:creationId xmlns:a16="http://schemas.microsoft.com/office/drawing/2014/main" id="{5DD03718-D624-0B7D-A366-139617CD04C8}"/>
                  </a:ext>
                </a:extLst>
              </p:cNvPr>
              <p:cNvSpPr/>
              <p:nvPr/>
            </p:nvSpPr>
            <p:spPr>
              <a:xfrm>
                <a:off x="9907570"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94" name="Freeform: Shape 393">
              <a:extLst>
                <a:ext uri="{FF2B5EF4-FFF2-40B4-BE49-F238E27FC236}">
                  <a16:creationId xmlns:a16="http://schemas.microsoft.com/office/drawing/2014/main" id="{35311889-691D-AA27-BA04-40A4B9B985DC}"/>
                </a:ext>
              </a:extLst>
            </p:cNvPr>
            <p:cNvSpPr/>
            <p:nvPr/>
          </p:nvSpPr>
          <p:spPr>
            <a:xfrm>
              <a:off x="9640510" y="3343369"/>
              <a:ext cx="559555" cy="66355"/>
            </a:xfrm>
            <a:custGeom>
              <a:avLst/>
              <a:gdLst>
                <a:gd name="connsiteX0" fmla="*/ 559559 w 559555"/>
                <a:gd name="connsiteY0" fmla="*/ 34962 h 66355"/>
                <a:gd name="connsiteX1" fmla="*/ 279782 w 559555"/>
                <a:gd name="connsiteY1" fmla="*/ 68139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39"/>
                    <a:pt x="279782" y="68139"/>
                  </a:cubicBezTo>
                  <a:cubicBezTo>
                    <a:pt x="125265" y="68139"/>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395" name="Freeform: Shape 394">
              <a:extLst>
                <a:ext uri="{FF2B5EF4-FFF2-40B4-BE49-F238E27FC236}">
                  <a16:creationId xmlns:a16="http://schemas.microsoft.com/office/drawing/2014/main" id="{D79518E6-E164-A3E2-E370-0FB9A66CB275}"/>
                </a:ext>
              </a:extLst>
            </p:cNvPr>
            <p:cNvSpPr/>
            <p:nvPr/>
          </p:nvSpPr>
          <p:spPr>
            <a:xfrm>
              <a:off x="9920288"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396" name="Freeform: Shape 395">
              <a:extLst>
                <a:ext uri="{FF2B5EF4-FFF2-40B4-BE49-F238E27FC236}">
                  <a16:creationId xmlns:a16="http://schemas.microsoft.com/office/drawing/2014/main" id="{0CFD3663-AE69-6306-1C89-0A71AA2F2291}"/>
                </a:ext>
              </a:extLst>
            </p:cNvPr>
            <p:cNvSpPr/>
            <p:nvPr/>
          </p:nvSpPr>
          <p:spPr>
            <a:xfrm>
              <a:off x="9365096"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97" name="Freeform: Shape 396">
              <a:extLst>
                <a:ext uri="{FF2B5EF4-FFF2-40B4-BE49-F238E27FC236}">
                  <a16:creationId xmlns:a16="http://schemas.microsoft.com/office/drawing/2014/main" id="{F0C7B8DE-A5E7-2B8D-A752-0F6118D96A43}"/>
                </a:ext>
              </a:extLst>
            </p:cNvPr>
            <p:cNvSpPr/>
            <p:nvPr/>
          </p:nvSpPr>
          <p:spPr>
            <a:xfrm>
              <a:off x="9273533"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98" name="Freeform: Shape 397">
              <a:extLst>
                <a:ext uri="{FF2B5EF4-FFF2-40B4-BE49-F238E27FC236}">
                  <a16:creationId xmlns:a16="http://schemas.microsoft.com/office/drawing/2014/main" id="{FD05865A-1B87-3894-6B58-14A3B6D1F5FE}"/>
                </a:ext>
              </a:extLst>
            </p:cNvPr>
            <p:cNvSpPr/>
            <p:nvPr/>
          </p:nvSpPr>
          <p:spPr>
            <a:xfrm>
              <a:off x="9371636"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grpSp>
          <p:nvGrpSpPr>
            <p:cNvPr id="399" name="Graphic 4">
              <a:extLst>
                <a:ext uri="{FF2B5EF4-FFF2-40B4-BE49-F238E27FC236}">
                  <a16:creationId xmlns:a16="http://schemas.microsoft.com/office/drawing/2014/main" id="{19906C1B-B533-2B02-51A1-F4C66F33D25B}"/>
                </a:ext>
              </a:extLst>
            </p:cNvPr>
            <p:cNvGrpSpPr/>
            <p:nvPr/>
          </p:nvGrpSpPr>
          <p:grpSpPr>
            <a:xfrm>
              <a:off x="9358919" y="3523767"/>
              <a:ext cx="25434" cy="19626"/>
              <a:chOff x="9358919" y="3523767"/>
              <a:chExt cx="25434" cy="19626"/>
            </a:xfrm>
            <a:grpFill/>
          </p:grpSpPr>
          <p:sp>
            <p:nvSpPr>
              <p:cNvPr id="605" name="Freeform: Shape 604">
                <a:extLst>
                  <a:ext uri="{FF2B5EF4-FFF2-40B4-BE49-F238E27FC236}">
                    <a16:creationId xmlns:a16="http://schemas.microsoft.com/office/drawing/2014/main" id="{7AFB2819-D629-6555-C3AF-F12343DE35ED}"/>
                  </a:ext>
                </a:extLst>
              </p:cNvPr>
              <p:cNvSpPr/>
              <p:nvPr/>
            </p:nvSpPr>
            <p:spPr>
              <a:xfrm>
                <a:off x="9371636"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606" name="Freeform: Shape 605">
                <a:extLst>
                  <a:ext uri="{FF2B5EF4-FFF2-40B4-BE49-F238E27FC236}">
                    <a16:creationId xmlns:a16="http://schemas.microsoft.com/office/drawing/2014/main" id="{C629AC07-4D9B-35AF-FB92-1B8A954B37C8}"/>
                  </a:ext>
                </a:extLst>
              </p:cNvPr>
              <p:cNvSpPr/>
              <p:nvPr/>
            </p:nvSpPr>
            <p:spPr>
              <a:xfrm>
                <a:off x="9358919"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00" name="Freeform: Shape 399">
              <a:extLst>
                <a:ext uri="{FF2B5EF4-FFF2-40B4-BE49-F238E27FC236}">
                  <a16:creationId xmlns:a16="http://schemas.microsoft.com/office/drawing/2014/main" id="{615D7FC5-8C94-0FB6-5B79-B4DE3A0AB5BB}"/>
                </a:ext>
              </a:extLst>
            </p:cNvPr>
            <p:cNvSpPr/>
            <p:nvPr/>
          </p:nvSpPr>
          <p:spPr>
            <a:xfrm>
              <a:off x="10440599"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01" name="Freeform: Shape 400">
              <a:extLst>
                <a:ext uri="{FF2B5EF4-FFF2-40B4-BE49-F238E27FC236}">
                  <a16:creationId xmlns:a16="http://schemas.microsoft.com/office/drawing/2014/main" id="{8E4FA4D3-7B19-1EFA-E652-3E9C5F23B34F}"/>
                </a:ext>
              </a:extLst>
            </p:cNvPr>
            <p:cNvSpPr/>
            <p:nvPr/>
          </p:nvSpPr>
          <p:spPr>
            <a:xfrm>
              <a:off x="10177757"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402" name="Freeform: Shape 401">
              <a:extLst>
                <a:ext uri="{FF2B5EF4-FFF2-40B4-BE49-F238E27FC236}">
                  <a16:creationId xmlns:a16="http://schemas.microsoft.com/office/drawing/2014/main" id="{AB4C1ADD-9318-91F0-D96E-EDB10CE6DD8A}"/>
                </a:ext>
              </a:extLst>
            </p:cNvPr>
            <p:cNvSpPr/>
            <p:nvPr/>
          </p:nvSpPr>
          <p:spPr>
            <a:xfrm>
              <a:off x="10447139"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grpSp>
          <p:nvGrpSpPr>
            <p:cNvPr id="403" name="Graphic 4">
              <a:extLst>
                <a:ext uri="{FF2B5EF4-FFF2-40B4-BE49-F238E27FC236}">
                  <a16:creationId xmlns:a16="http://schemas.microsoft.com/office/drawing/2014/main" id="{BDF98DEA-FB13-B300-92FF-F65F2C623885}"/>
                </a:ext>
              </a:extLst>
            </p:cNvPr>
            <p:cNvGrpSpPr/>
            <p:nvPr/>
          </p:nvGrpSpPr>
          <p:grpSpPr>
            <a:xfrm>
              <a:off x="9927300" y="3285277"/>
              <a:ext cx="318745" cy="36423"/>
              <a:chOff x="9927300" y="3285277"/>
              <a:chExt cx="318745" cy="36423"/>
            </a:xfrm>
            <a:grpFill/>
          </p:grpSpPr>
          <p:sp>
            <p:nvSpPr>
              <p:cNvPr id="603" name="Freeform: Shape 602">
                <a:extLst>
                  <a:ext uri="{FF2B5EF4-FFF2-40B4-BE49-F238E27FC236}">
                    <a16:creationId xmlns:a16="http://schemas.microsoft.com/office/drawing/2014/main" id="{DF8175A7-3BB0-469A-7517-727B0173DCEF}"/>
                  </a:ext>
                </a:extLst>
              </p:cNvPr>
              <p:cNvSpPr/>
              <p:nvPr/>
            </p:nvSpPr>
            <p:spPr>
              <a:xfrm>
                <a:off x="9963871" y="3285277"/>
                <a:ext cx="282174" cy="30003"/>
              </a:xfrm>
              <a:custGeom>
                <a:avLst/>
                <a:gdLst>
                  <a:gd name="connsiteX0" fmla="*/ 282178 w 282174"/>
                  <a:gd name="connsiteY0" fmla="*/ 1784 h 30003"/>
                  <a:gd name="connsiteX1" fmla="*/ 181695 w 282174"/>
                  <a:gd name="connsiteY1" fmla="*/ 12690 h 30003"/>
                  <a:gd name="connsiteX2" fmla="*/ 4 w 282174"/>
                  <a:gd name="connsiteY2" fmla="*/ 31788 h 30003"/>
                </a:gdLst>
                <a:ahLst/>
                <a:cxnLst>
                  <a:cxn ang="0">
                    <a:pos x="connsiteX0" y="connsiteY0"/>
                  </a:cxn>
                  <a:cxn ang="0">
                    <a:pos x="connsiteX1" y="connsiteY1"/>
                  </a:cxn>
                  <a:cxn ang="0">
                    <a:pos x="connsiteX2" y="connsiteY2"/>
                  </a:cxn>
                </a:cxnLst>
                <a:rect l="l" t="t" r="r" b="b"/>
                <a:pathLst>
                  <a:path w="282174" h="30003">
                    <a:moveTo>
                      <a:pt x="282178" y="1784"/>
                    </a:moveTo>
                    <a:cubicBezTo>
                      <a:pt x="248638" y="5456"/>
                      <a:pt x="214193" y="9201"/>
                      <a:pt x="181695" y="12690"/>
                    </a:cubicBezTo>
                    <a:cubicBezTo>
                      <a:pt x="118575" y="19468"/>
                      <a:pt x="45400" y="27088"/>
                      <a:pt x="4" y="31788"/>
                    </a:cubicBezTo>
                  </a:path>
                </a:pathLst>
              </a:custGeom>
              <a:grpFill/>
              <a:ln w="9525" cap="flat">
                <a:solidFill>
                  <a:srgbClr val="00B0F0"/>
                </a:solidFill>
                <a:prstDash val="solid"/>
                <a:miter/>
              </a:ln>
            </p:spPr>
            <p:txBody>
              <a:bodyPr rtlCol="0" anchor="ctr"/>
              <a:lstStyle/>
              <a:p>
                <a:endParaRPr lang="LID4096" sz="200"/>
              </a:p>
            </p:txBody>
          </p:sp>
          <p:sp>
            <p:nvSpPr>
              <p:cNvPr id="604" name="Freeform: Shape 603">
                <a:extLst>
                  <a:ext uri="{FF2B5EF4-FFF2-40B4-BE49-F238E27FC236}">
                    <a16:creationId xmlns:a16="http://schemas.microsoft.com/office/drawing/2014/main" id="{4E2EFCB1-295A-83AC-EB48-83CE3626382D}"/>
                  </a:ext>
                </a:extLst>
              </p:cNvPr>
              <p:cNvSpPr/>
              <p:nvPr/>
            </p:nvSpPr>
            <p:spPr>
              <a:xfrm>
                <a:off x="9927300" y="3309058"/>
                <a:ext cx="38140" cy="12642"/>
              </a:xfrm>
              <a:custGeom>
                <a:avLst/>
                <a:gdLst>
                  <a:gd name="connsiteX0" fmla="*/ 38144 w 38140"/>
                  <a:gd name="connsiteY0" fmla="*/ 14427 h 12642"/>
                  <a:gd name="connsiteX1" fmla="*/ 4 w 38140"/>
                  <a:gd name="connsiteY1" fmla="*/ 11782 h 12642"/>
                  <a:gd name="connsiteX2" fmla="*/ 33072 w 38140"/>
                  <a:gd name="connsiteY2" fmla="*/ 1784 h 12642"/>
                  <a:gd name="connsiteX3" fmla="*/ 38144 w 38140"/>
                  <a:gd name="connsiteY3" fmla="*/ 14427 h 12642"/>
                </a:gdLst>
                <a:ahLst/>
                <a:cxnLst>
                  <a:cxn ang="0">
                    <a:pos x="connsiteX0" y="connsiteY0"/>
                  </a:cxn>
                  <a:cxn ang="0">
                    <a:pos x="connsiteX1" y="connsiteY1"/>
                  </a:cxn>
                  <a:cxn ang="0">
                    <a:pos x="connsiteX2" y="connsiteY2"/>
                  </a:cxn>
                  <a:cxn ang="0">
                    <a:pos x="connsiteX3" y="connsiteY3"/>
                  </a:cxn>
                </a:cxnLst>
                <a:rect l="l" t="t" r="r" b="b"/>
                <a:pathLst>
                  <a:path w="38140" h="12642">
                    <a:moveTo>
                      <a:pt x="38144" y="14427"/>
                    </a:moveTo>
                    <a:lnTo>
                      <a:pt x="4" y="11782"/>
                    </a:lnTo>
                    <a:lnTo>
                      <a:pt x="33072" y="1784"/>
                    </a:lnTo>
                    <a:lnTo>
                      <a:pt x="38144" y="14427"/>
                    </a:lnTo>
                    <a:close/>
                  </a:path>
                </a:pathLst>
              </a:custGeom>
              <a:grpFill/>
              <a:ln w="9525" cap="flat">
                <a:solidFill>
                  <a:srgbClr val="00B0F0"/>
                </a:solidFill>
                <a:prstDash val="solid"/>
                <a:miter/>
              </a:ln>
            </p:spPr>
            <p:txBody>
              <a:bodyPr rtlCol="0" anchor="ctr"/>
              <a:lstStyle/>
              <a:p>
                <a:endParaRPr lang="LID4096" sz="200"/>
              </a:p>
            </p:txBody>
          </p:sp>
        </p:grpSp>
        <p:sp>
          <p:nvSpPr>
            <p:cNvPr id="404" name="Freeform: Shape 403">
              <a:extLst>
                <a:ext uri="{FF2B5EF4-FFF2-40B4-BE49-F238E27FC236}">
                  <a16:creationId xmlns:a16="http://schemas.microsoft.com/office/drawing/2014/main" id="{E9481B5B-5E66-95E2-C805-6560198F36C9}"/>
                </a:ext>
              </a:extLst>
            </p:cNvPr>
            <p:cNvSpPr/>
            <p:nvPr/>
          </p:nvSpPr>
          <p:spPr>
            <a:xfrm>
              <a:off x="10462399"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05" name="Freeform: Shape 404">
              <a:extLst>
                <a:ext uri="{FF2B5EF4-FFF2-40B4-BE49-F238E27FC236}">
                  <a16:creationId xmlns:a16="http://schemas.microsoft.com/office/drawing/2014/main" id="{AA39A73C-ADE4-431A-32C2-0C22CE80C3DD}"/>
                </a:ext>
              </a:extLst>
            </p:cNvPr>
            <p:cNvSpPr/>
            <p:nvPr/>
          </p:nvSpPr>
          <p:spPr>
            <a:xfrm>
              <a:off x="10370836"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06" name="Freeform: Shape 405">
              <a:extLst>
                <a:ext uri="{FF2B5EF4-FFF2-40B4-BE49-F238E27FC236}">
                  <a16:creationId xmlns:a16="http://schemas.microsoft.com/office/drawing/2014/main" id="{4E2BD624-19DF-DC43-283A-7BB16A92EFF4}"/>
                </a:ext>
              </a:extLst>
            </p:cNvPr>
            <p:cNvSpPr/>
            <p:nvPr/>
          </p:nvSpPr>
          <p:spPr>
            <a:xfrm>
              <a:off x="10468939"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407" name="Freeform: Shape 406">
              <a:extLst>
                <a:ext uri="{FF2B5EF4-FFF2-40B4-BE49-F238E27FC236}">
                  <a16:creationId xmlns:a16="http://schemas.microsoft.com/office/drawing/2014/main" id="{187A3A18-9DDD-603B-5A58-8E9F0099F15A}"/>
                </a:ext>
              </a:extLst>
            </p:cNvPr>
            <p:cNvSpPr/>
            <p:nvPr/>
          </p:nvSpPr>
          <p:spPr>
            <a:xfrm>
              <a:off x="10462399"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08" name="Graphic 4">
              <a:extLst>
                <a:ext uri="{FF2B5EF4-FFF2-40B4-BE49-F238E27FC236}">
                  <a16:creationId xmlns:a16="http://schemas.microsoft.com/office/drawing/2014/main" id="{722D8C3C-9AE6-EB0B-D9DD-1B6887DEE5FD}"/>
                </a:ext>
              </a:extLst>
            </p:cNvPr>
            <p:cNvGrpSpPr/>
            <p:nvPr/>
          </p:nvGrpSpPr>
          <p:grpSpPr>
            <a:xfrm>
              <a:off x="10456222" y="2161267"/>
              <a:ext cx="25434" cy="19629"/>
              <a:chOff x="10456222" y="2161267"/>
              <a:chExt cx="25434" cy="19629"/>
            </a:xfrm>
            <a:grpFill/>
          </p:grpSpPr>
          <p:sp>
            <p:nvSpPr>
              <p:cNvPr id="601" name="Freeform: Shape 600">
                <a:extLst>
                  <a:ext uri="{FF2B5EF4-FFF2-40B4-BE49-F238E27FC236}">
                    <a16:creationId xmlns:a16="http://schemas.microsoft.com/office/drawing/2014/main" id="{396B86C8-D5C6-A572-C1E8-E1543306E4EF}"/>
                  </a:ext>
                </a:extLst>
              </p:cNvPr>
              <p:cNvSpPr/>
              <p:nvPr/>
            </p:nvSpPr>
            <p:spPr>
              <a:xfrm>
                <a:off x="10468939"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02" name="Freeform: Shape 601">
                <a:extLst>
                  <a:ext uri="{FF2B5EF4-FFF2-40B4-BE49-F238E27FC236}">
                    <a16:creationId xmlns:a16="http://schemas.microsoft.com/office/drawing/2014/main" id="{16B05733-E2D5-C674-811E-3B0783A44B4B}"/>
                  </a:ext>
                </a:extLst>
              </p:cNvPr>
              <p:cNvSpPr/>
              <p:nvPr/>
            </p:nvSpPr>
            <p:spPr>
              <a:xfrm>
                <a:off x="10456222"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09" name="Freeform: Shape 408">
              <a:extLst>
                <a:ext uri="{FF2B5EF4-FFF2-40B4-BE49-F238E27FC236}">
                  <a16:creationId xmlns:a16="http://schemas.microsoft.com/office/drawing/2014/main" id="{C34DC148-01B8-359B-17AA-4B3FC03D7FB9}"/>
                </a:ext>
              </a:extLst>
            </p:cNvPr>
            <p:cNvSpPr/>
            <p:nvPr/>
          </p:nvSpPr>
          <p:spPr>
            <a:xfrm>
              <a:off x="10370836"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10" name="Freeform: Shape 409">
              <a:extLst>
                <a:ext uri="{FF2B5EF4-FFF2-40B4-BE49-F238E27FC236}">
                  <a16:creationId xmlns:a16="http://schemas.microsoft.com/office/drawing/2014/main" id="{3704BC33-BE5C-79C8-0822-542A3D9E94E5}"/>
                </a:ext>
              </a:extLst>
            </p:cNvPr>
            <p:cNvSpPr/>
            <p:nvPr/>
          </p:nvSpPr>
          <p:spPr>
            <a:xfrm>
              <a:off x="10468939"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411" name="Freeform: Shape 410">
              <a:extLst>
                <a:ext uri="{FF2B5EF4-FFF2-40B4-BE49-F238E27FC236}">
                  <a16:creationId xmlns:a16="http://schemas.microsoft.com/office/drawing/2014/main" id="{F1E7338D-9F98-F091-1984-8A638483920A}"/>
                </a:ext>
              </a:extLst>
            </p:cNvPr>
            <p:cNvSpPr/>
            <p:nvPr/>
          </p:nvSpPr>
          <p:spPr>
            <a:xfrm>
              <a:off x="9644871" y="433833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12" name="Freeform: Shape 411">
              <a:extLst>
                <a:ext uri="{FF2B5EF4-FFF2-40B4-BE49-F238E27FC236}">
                  <a16:creationId xmlns:a16="http://schemas.microsoft.com/office/drawing/2014/main" id="{A307E487-5FDE-AF9E-9B0F-9B2B9209FE7A}"/>
                </a:ext>
              </a:extLst>
            </p:cNvPr>
            <p:cNvSpPr/>
            <p:nvPr/>
          </p:nvSpPr>
          <p:spPr>
            <a:xfrm>
              <a:off x="9553308" y="436524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13" name="Freeform: Shape 412">
              <a:extLst>
                <a:ext uri="{FF2B5EF4-FFF2-40B4-BE49-F238E27FC236}">
                  <a16:creationId xmlns:a16="http://schemas.microsoft.com/office/drawing/2014/main" id="{E6FEEB35-81E0-B61A-D5AE-A4815D5DB812}"/>
                </a:ext>
              </a:extLst>
            </p:cNvPr>
            <p:cNvSpPr/>
            <p:nvPr/>
          </p:nvSpPr>
          <p:spPr>
            <a:xfrm>
              <a:off x="9651412" y="434537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grpSp>
          <p:nvGrpSpPr>
            <p:cNvPr id="414" name="Graphic 4">
              <a:extLst>
                <a:ext uri="{FF2B5EF4-FFF2-40B4-BE49-F238E27FC236}">
                  <a16:creationId xmlns:a16="http://schemas.microsoft.com/office/drawing/2014/main" id="{BBC505E8-BD2D-B5B9-4DF0-DCC14B97F869}"/>
                </a:ext>
              </a:extLst>
            </p:cNvPr>
            <p:cNvGrpSpPr/>
            <p:nvPr/>
          </p:nvGrpSpPr>
          <p:grpSpPr>
            <a:xfrm>
              <a:off x="9638695" y="4432098"/>
              <a:ext cx="25434" cy="19626"/>
              <a:chOff x="9638695" y="4432098"/>
              <a:chExt cx="25434" cy="19626"/>
            </a:xfrm>
            <a:grpFill/>
          </p:grpSpPr>
          <p:sp>
            <p:nvSpPr>
              <p:cNvPr id="599" name="Freeform: Shape 598">
                <a:extLst>
                  <a:ext uri="{FF2B5EF4-FFF2-40B4-BE49-F238E27FC236}">
                    <a16:creationId xmlns:a16="http://schemas.microsoft.com/office/drawing/2014/main" id="{6FCFD5E1-71C7-93B2-7C18-B64B73E02ABC}"/>
                  </a:ext>
                </a:extLst>
              </p:cNvPr>
              <p:cNvSpPr/>
              <p:nvPr/>
            </p:nvSpPr>
            <p:spPr>
              <a:xfrm>
                <a:off x="9651412" y="443209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7"/>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600" name="Freeform: Shape 599">
                <a:extLst>
                  <a:ext uri="{FF2B5EF4-FFF2-40B4-BE49-F238E27FC236}">
                    <a16:creationId xmlns:a16="http://schemas.microsoft.com/office/drawing/2014/main" id="{06633636-D6CB-B532-97AC-196F6A1A6FBD}"/>
                  </a:ext>
                </a:extLst>
              </p:cNvPr>
              <p:cNvSpPr/>
              <p:nvPr/>
            </p:nvSpPr>
            <p:spPr>
              <a:xfrm>
                <a:off x="9638695" y="443329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15" name="Freeform: Shape 414">
              <a:extLst>
                <a:ext uri="{FF2B5EF4-FFF2-40B4-BE49-F238E27FC236}">
                  <a16:creationId xmlns:a16="http://schemas.microsoft.com/office/drawing/2014/main" id="{89FF6085-12B5-22A6-9043-D3115A587A34}"/>
                </a:ext>
              </a:extLst>
            </p:cNvPr>
            <p:cNvSpPr/>
            <p:nvPr/>
          </p:nvSpPr>
          <p:spPr>
            <a:xfrm>
              <a:off x="9644871" y="411124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16" name="Freeform: Shape 415">
              <a:extLst>
                <a:ext uri="{FF2B5EF4-FFF2-40B4-BE49-F238E27FC236}">
                  <a16:creationId xmlns:a16="http://schemas.microsoft.com/office/drawing/2014/main" id="{F979F8AD-93B4-DE1C-D9CA-B31A1BF157F8}"/>
                </a:ext>
              </a:extLst>
            </p:cNvPr>
            <p:cNvSpPr/>
            <p:nvPr/>
          </p:nvSpPr>
          <p:spPr>
            <a:xfrm>
              <a:off x="9553308" y="4138159"/>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17" name="Freeform: Shape 416">
              <a:extLst>
                <a:ext uri="{FF2B5EF4-FFF2-40B4-BE49-F238E27FC236}">
                  <a16:creationId xmlns:a16="http://schemas.microsoft.com/office/drawing/2014/main" id="{1D7D5D62-E12B-E7ED-4764-21586F51F3BD}"/>
                </a:ext>
              </a:extLst>
            </p:cNvPr>
            <p:cNvSpPr/>
            <p:nvPr/>
          </p:nvSpPr>
          <p:spPr>
            <a:xfrm>
              <a:off x="9651412" y="4118291"/>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418" name="Freeform: Shape 417">
              <a:extLst>
                <a:ext uri="{FF2B5EF4-FFF2-40B4-BE49-F238E27FC236}">
                  <a16:creationId xmlns:a16="http://schemas.microsoft.com/office/drawing/2014/main" id="{6057D89D-9C49-B1F3-41AB-D4E114FC3B5D}"/>
                </a:ext>
              </a:extLst>
            </p:cNvPr>
            <p:cNvSpPr/>
            <p:nvPr/>
          </p:nvSpPr>
          <p:spPr>
            <a:xfrm>
              <a:off x="9644871" y="422478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19" name="Graphic 4">
              <a:extLst>
                <a:ext uri="{FF2B5EF4-FFF2-40B4-BE49-F238E27FC236}">
                  <a16:creationId xmlns:a16="http://schemas.microsoft.com/office/drawing/2014/main" id="{1ED86AAB-3441-F801-C161-66679C9506D3}"/>
                </a:ext>
              </a:extLst>
            </p:cNvPr>
            <p:cNvGrpSpPr/>
            <p:nvPr/>
          </p:nvGrpSpPr>
          <p:grpSpPr>
            <a:xfrm>
              <a:off x="9638695" y="4205017"/>
              <a:ext cx="25434" cy="19624"/>
              <a:chOff x="9638695" y="4205017"/>
              <a:chExt cx="25434" cy="19624"/>
            </a:xfrm>
            <a:grpFill/>
          </p:grpSpPr>
          <p:sp>
            <p:nvSpPr>
              <p:cNvPr id="597" name="Freeform: Shape 596">
                <a:extLst>
                  <a:ext uri="{FF2B5EF4-FFF2-40B4-BE49-F238E27FC236}">
                    <a16:creationId xmlns:a16="http://schemas.microsoft.com/office/drawing/2014/main" id="{45A0DDF2-0FBA-0995-297D-66E8A2D1092E}"/>
                  </a:ext>
                </a:extLst>
              </p:cNvPr>
              <p:cNvSpPr/>
              <p:nvPr/>
            </p:nvSpPr>
            <p:spPr>
              <a:xfrm>
                <a:off x="9651412" y="4205017"/>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598" name="Freeform: Shape 597">
                <a:extLst>
                  <a:ext uri="{FF2B5EF4-FFF2-40B4-BE49-F238E27FC236}">
                    <a16:creationId xmlns:a16="http://schemas.microsoft.com/office/drawing/2014/main" id="{3B782F7E-ECCD-1EE7-59EA-0473199AFB33}"/>
                  </a:ext>
                </a:extLst>
              </p:cNvPr>
              <p:cNvSpPr/>
              <p:nvPr/>
            </p:nvSpPr>
            <p:spPr>
              <a:xfrm>
                <a:off x="9638695" y="420621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20" name="Freeform: Shape 419">
              <a:extLst>
                <a:ext uri="{FF2B5EF4-FFF2-40B4-BE49-F238E27FC236}">
                  <a16:creationId xmlns:a16="http://schemas.microsoft.com/office/drawing/2014/main" id="{47EFCBA5-1025-1138-794F-3554417174F5}"/>
                </a:ext>
              </a:extLst>
            </p:cNvPr>
            <p:cNvSpPr/>
            <p:nvPr/>
          </p:nvSpPr>
          <p:spPr>
            <a:xfrm>
              <a:off x="9553308" y="425170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21" name="Freeform: Shape 420">
              <a:extLst>
                <a:ext uri="{FF2B5EF4-FFF2-40B4-BE49-F238E27FC236}">
                  <a16:creationId xmlns:a16="http://schemas.microsoft.com/office/drawing/2014/main" id="{8EAA437A-1F62-47D8-B42F-286CD89B2CCD}"/>
                </a:ext>
              </a:extLst>
            </p:cNvPr>
            <p:cNvSpPr/>
            <p:nvPr/>
          </p:nvSpPr>
          <p:spPr>
            <a:xfrm>
              <a:off x="9651412" y="4231832"/>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422" name="Freeform: Shape 421">
              <a:extLst>
                <a:ext uri="{FF2B5EF4-FFF2-40B4-BE49-F238E27FC236}">
                  <a16:creationId xmlns:a16="http://schemas.microsoft.com/office/drawing/2014/main" id="{541AB63A-FF44-406B-7B99-EF0C8E519F24}"/>
                </a:ext>
              </a:extLst>
            </p:cNvPr>
            <p:cNvSpPr/>
            <p:nvPr/>
          </p:nvSpPr>
          <p:spPr>
            <a:xfrm>
              <a:off x="9913747"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23" name="Graphic 4">
              <a:extLst>
                <a:ext uri="{FF2B5EF4-FFF2-40B4-BE49-F238E27FC236}">
                  <a16:creationId xmlns:a16="http://schemas.microsoft.com/office/drawing/2014/main" id="{674418BC-6D6E-8DEB-9A8D-17509570B406}"/>
                </a:ext>
              </a:extLst>
            </p:cNvPr>
            <p:cNvGrpSpPr/>
            <p:nvPr/>
          </p:nvGrpSpPr>
          <p:grpSpPr>
            <a:xfrm>
              <a:off x="9907570" y="2274808"/>
              <a:ext cx="25434" cy="19630"/>
              <a:chOff x="9907570" y="2274808"/>
              <a:chExt cx="25434" cy="19630"/>
            </a:xfrm>
            <a:grpFill/>
          </p:grpSpPr>
          <p:sp>
            <p:nvSpPr>
              <p:cNvPr id="595" name="Freeform: Shape 594">
                <a:extLst>
                  <a:ext uri="{FF2B5EF4-FFF2-40B4-BE49-F238E27FC236}">
                    <a16:creationId xmlns:a16="http://schemas.microsoft.com/office/drawing/2014/main" id="{F33A8928-3B6D-2C9F-F7D2-1DC2858C8C65}"/>
                  </a:ext>
                </a:extLst>
              </p:cNvPr>
              <p:cNvSpPr/>
              <p:nvPr/>
            </p:nvSpPr>
            <p:spPr>
              <a:xfrm>
                <a:off x="9920288"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96" name="Freeform: Shape 595">
                <a:extLst>
                  <a:ext uri="{FF2B5EF4-FFF2-40B4-BE49-F238E27FC236}">
                    <a16:creationId xmlns:a16="http://schemas.microsoft.com/office/drawing/2014/main" id="{A0DC420C-46CA-F426-A57F-78E965100B3B}"/>
                  </a:ext>
                </a:extLst>
              </p:cNvPr>
              <p:cNvSpPr/>
              <p:nvPr/>
            </p:nvSpPr>
            <p:spPr>
              <a:xfrm>
                <a:off x="9907570"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24" name="Freeform: Shape 423">
              <a:extLst>
                <a:ext uri="{FF2B5EF4-FFF2-40B4-BE49-F238E27FC236}">
                  <a16:creationId xmlns:a16="http://schemas.microsoft.com/office/drawing/2014/main" id="{301150F5-421A-F37D-4ED5-6BED0543BCCC}"/>
                </a:ext>
              </a:extLst>
            </p:cNvPr>
            <p:cNvSpPr/>
            <p:nvPr/>
          </p:nvSpPr>
          <p:spPr>
            <a:xfrm>
              <a:off x="9822184"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25" name="Freeform: Shape 424">
              <a:extLst>
                <a:ext uri="{FF2B5EF4-FFF2-40B4-BE49-F238E27FC236}">
                  <a16:creationId xmlns:a16="http://schemas.microsoft.com/office/drawing/2014/main" id="{38F1ECC3-B3BF-62B2-569D-3FC21DFEA705}"/>
                </a:ext>
              </a:extLst>
            </p:cNvPr>
            <p:cNvSpPr/>
            <p:nvPr/>
          </p:nvSpPr>
          <p:spPr>
            <a:xfrm>
              <a:off x="9920288"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grpSp>
          <p:nvGrpSpPr>
            <p:cNvPr id="426" name="Graphic 4">
              <a:extLst>
                <a:ext uri="{FF2B5EF4-FFF2-40B4-BE49-F238E27FC236}">
                  <a16:creationId xmlns:a16="http://schemas.microsoft.com/office/drawing/2014/main" id="{2C40FA7C-FFF4-9D69-8885-0DCF42393473}"/>
                </a:ext>
              </a:extLst>
            </p:cNvPr>
            <p:cNvGrpSpPr/>
            <p:nvPr/>
          </p:nvGrpSpPr>
          <p:grpSpPr>
            <a:xfrm>
              <a:off x="9638695" y="4318559"/>
              <a:ext cx="25434" cy="19624"/>
              <a:chOff x="9638695" y="4318559"/>
              <a:chExt cx="25434" cy="19624"/>
            </a:xfrm>
            <a:grpFill/>
          </p:grpSpPr>
          <p:sp>
            <p:nvSpPr>
              <p:cNvPr id="593" name="Freeform: Shape 592">
                <a:extLst>
                  <a:ext uri="{FF2B5EF4-FFF2-40B4-BE49-F238E27FC236}">
                    <a16:creationId xmlns:a16="http://schemas.microsoft.com/office/drawing/2014/main" id="{07E6B8D6-EB92-BFCA-2127-E4926896B04A}"/>
                  </a:ext>
                </a:extLst>
              </p:cNvPr>
              <p:cNvSpPr/>
              <p:nvPr/>
            </p:nvSpPr>
            <p:spPr>
              <a:xfrm>
                <a:off x="9651412" y="4318559"/>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594" name="Freeform: Shape 593">
                <a:extLst>
                  <a:ext uri="{FF2B5EF4-FFF2-40B4-BE49-F238E27FC236}">
                    <a16:creationId xmlns:a16="http://schemas.microsoft.com/office/drawing/2014/main" id="{3D15BCE2-4342-1F80-CD10-FF8E42272381}"/>
                  </a:ext>
                </a:extLst>
              </p:cNvPr>
              <p:cNvSpPr/>
              <p:nvPr/>
            </p:nvSpPr>
            <p:spPr>
              <a:xfrm>
                <a:off x="9638695" y="4319751"/>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27" name="Freeform: Shape 426">
              <a:extLst>
                <a:ext uri="{FF2B5EF4-FFF2-40B4-BE49-F238E27FC236}">
                  <a16:creationId xmlns:a16="http://schemas.microsoft.com/office/drawing/2014/main" id="{89BE13EF-4B92-34B9-DAC4-8960C2044009}"/>
                </a:ext>
              </a:extLst>
            </p:cNvPr>
            <p:cNvSpPr/>
            <p:nvPr/>
          </p:nvSpPr>
          <p:spPr>
            <a:xfrm>
              <a:off x="10444232"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28" name="Graphic 4">
              <a:extLst>
                <a:ext uri="{FF2B5EF4-FFF2-40B4-BE49-F238E27FC236}">
                  <a16:creationId xmlns:a16="http://schemas.microsoft.com/office/drawing/2014/main" id="{760FAF08-8110-BD10-B73A-5296E556963D}"/>
                </a:ext>
              </a:extLst>
            </p:cNvPr>
            <p:cNvGrpSpPr/>
            <p:nvPr/>
          </p:nvGrpSpPr>
          <p:grpSpPr>
            <a:xfrm>
              <a:off x="10439465" y="2956056"/>
              <a:ext cx="25419" cy="19630"/>
              <a:chOff x="10439465" y="2956056"/>
              <a:chExt cx="25419" cy="19630"/>
            </a:xfrm>
            <a:grpFill/>
          </p:grpSpPr>
          <p:sp>
            <p:nvSpPr>
              <p:cNvPr id="591" name="Freeform: Shape 590">
                <a:extLst>
                  <a:ext uri="{FF2B5EF4-FFF2-40B4-BE49-F238E27FC236}">
                    <a16:creationId xmlns:a16="http://schemas.microsoft.com/office/drawing/2014/main" id="{C6D7D48C-45C3-B5CB-49F8-1D7E6FE5CDCD}"/>
                  </a:ext>
                </a:extLst>
              </p:cNvPr>
              <p:cNvSpPr/>
              <p:nvPr/>
            </p:nvSpPr>
            <p:spPr>
              <a:xfrm>
                <a:off x="10452204" y="2956056"/>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00B0F0"/>
                </a:solidFill>
                <a:prstDash val="solid"/>
                <a:miter/>
              </a:ln>
            </p:spPr>
            <p:txBody>
              <a:bodyPr rtlCol="0" anchor="ctr"/>
              <a:lstStyle/>
              <a:p>
                <a:endParaRPr lang="LID4096" sz="200"/>
              </a:p>
            </p:txBody>
          </p:sp>
          <p:sp>
            <p:nvSpPr>
              <p:cNvPr id="592" name="Freeform: Shape 591">
                <a:extLst>
                  <a:ext uri="{FF2B5EF4-FFF2-40B4-BE49-F238E27FC236}">
                    <a16:creationId xmlns:a16="http://schemas.microsoft.com/office/drawing/2014/main" id="{739B0D96-E578-BE2B-E20D-054E97EA54D8}"/>
                  </a:ext>
                </a:extLst>
              </p:cNvPr>
              <p:cNvSpPr/>
              <p:nvPr/>
            </p:nvSpPr>
            <p:spPr>
              <a:xfrm>
                <a:off x="10439465" y="2957052"/>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00B0F0"/>
                </a:solidFill>
                <a:prstDash val="solid"/>
                <a:miter/>
              </a:ln>
            </p:spPr>
            <p:txBody>
              <a:bodyPr rtlCol="0" anchor="ctr"/>
              <a:lstStyle/>
              <a:p>
                <a:endParaRPr lang="LID4096" sz="200"/>
              </a:p>
            </p:txBody>
          </p:sp>
        </p:grpSp>
        <p:sp>
          <p:nvSpPr>
            <p:cNvPr id="429" name="Freeform: Shape 428">
              <a:extLst>
                <a:ext uri="{FF2B5EF4-FFF2-40B4-BE49-F238E27FC236}">
                  <a16:creationId xmlns:a16="http://schemas.microsoft.com/office/drawing/2014/main" id="{BA3ED690-5192-0243-9749-A63536F3FB28}"/>
                </a:ext>
              </a:extLst>
            </p:cNvPr>
            <p:cNvSpPr/>
            <p:nvPr/>
          </p:nvSpPr>
          <p:spPr>
            <a:xfrm>
              <a:off x="10352669"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30" name="Freeform: Shape 429">
              <a:extLst>
                <a:ext uri="{FF2B5EF4-FFF2-40B4-BE49-F238E27FC236}">
                  <a16:creationId xmlns:a16="http://schemas.microsoft.com/office/drawing/2014/main" id="{2577DFAB-63A0-18FB-E61E-6736A6061525}"/>
                </a:ext>
              </a:extLst>
            </p:cNvPr>
            <p:cNvSpPr/>
            <p:nvPr/>
          </p:nvSpPr>
          <p:spPr>
            <a:xfrm>
              <a:off x="10450772"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431" name="Freeform: Shape 430">
              <a:extLst>
                <a:ext uri="{FF2B5EF4-FFF2-40B4-BE49-F238E27FC236}">
                  <a16:creationId xmlns:a16="http://schemas.microsoft.com/office/drawing/2014/main" id="{1E8852FB-7488-6198-8409-4A9D51657335}"/>
                </a:ext>
              </a:extLst>
            </p:cNvPr>
            <p:cNvSpPr/>
            <p:nvPr/>
          </p:nvSpPr>
          <p:spPr>
            <a:xfrm>
              <a:off x="9910114"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32" name="Graphic 4">
              <a:extLst>
                <a:ext uri="{FF2B5EF4-FFF2-40B4-BE49-F238E27FC236}">
                  <a16:creationId xmlns:a16="http://schemas.microsoft.com/office/drawing/2014/main" id="{4DB3A21C-875E-FA57-73D9-8D7D11D6AB8C}"/>
                </a:ext>
              </a:extLst>
            </p:cNvPr>
            <p:cNvGrpSpPr/>
            <p:nvPr/>
          </p:nvGrpSpPr>
          <p:grpSpPr>
            <a:xfrm>
              <a:off x="9903937" y="3637308"/>
              <a:ext cx="25434" cy="19626"/>
              <a:chOff x="9903937" y="3637308"/>
              <a:chExt cx="25434" cy="19626"/>
            </a:xfrm>
            <a:grpFill/>
          </p:grpSpPr>
          <p:sp>
            <p:nvSpPr>
              <p:cNvPr id="589" name="Freeform: Shape 588">
                <a:extLst>
                  <a:ext uri="{FF2B5EF4-FFF2-40B4-BE49-F238E27FC236}">
                    <a16:creationId xmlns:a16="http://schemas.microsoft.com/office/drawing/2014/main" id="{DB882B35-B4AC-3F15-C68D-6A8090B652F9}"/>
                  </a:ext>
                </a:extLst>
              </p:cNvPr>
              <p:cNvSpPr/>
              <p:nvPr/>
            </p:nvSpPr>
            <p:spPr>
              <a:xfrm>
                <a:off x="9916654"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00B0F0"/>
                </a:solidFill>
                <a:prstDash val="solid"/>
                <a:miter/>
              </a:ln>
            </p:spPr>
            <p:txBody>
              <a:bodyPr rtlCol="0" anchor="ctr"/>
              <a:lstStyle/>
              <a:p>
                <a:endParaRPr lang="LID4096" sz="200"/>
              </a:p>
            </p:txBody>
          </p:sp>
          <p:sp>
            <p:nvSpPr>
              <p:cNvPr id="590" name="Freeform: Shape 589">
                <a:extLst>
                  <a:ext uri="{FF2B5EF4-FFF2-40B4-BE49-F238E27FC236}">
                    <a16:creationId xmlns:a16="http://schemas.microsoft.com/office/drawing/2014/main" id="{9ADA059B-4AE8-20E9-7C87-909A03EEF7F9}"/>
                  </a:ext>
                </a:extLst>
              </p:cNvPr>
              <p:cNvSpPr/>
              <p:nvPr/>
            </p:nvSpPr>
            <p:spPr>
              <a:xfrm>
                <a:off x="9903937"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33" name="Freeform: Shape 432">
              <a:extLst>
                <a:ext uri="{FF2B5EF4-FFF2-40B4-BE49-F238E27FC236}">
                  <a16:creationId xmlns:a16="http://schemas.microsoft.com/office/drawing/2014/main" id="{C53F977F-13A8-2897-41D6-E0356E61F3A7}"/>
                </a:ext>
              </a:extLst>
            </p:cNvPr>
            <p:cNvSpPr/>
            <p:nvPr/>
          </p:nvSpPr>
          <p:spPr>
            <a:xfrm>
              <a:off x="9818551"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34" name="Freeform: Shape 433">
              <a:extLst>
                <a:ext uri="{FF2B5EF4-FFF2-40B4-BE49-F238E27FC236}">
                  <a16:creationId xmlns:a16="http://schemas.microsoft.com/office/drawing/2014/main" id="{56C4E21E-73CB-16DE-6EF2-80FBAF589271}"/>
                </a:ext>
              </a:extLst>
            </p:cNvPr>
            <p:cNvSpPr/>
            <p:nvPr/>
          </p:nvSpPr>
          <p:spPr>
            <a:xfrm>
              <a:off x="9916654"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435" name="Freeform: Shape 434">
              <a:extLst>
                <a:ext uri="{FF2B5EF4-FFF2-40B4-BE49-F238E27FC236}">
                  <a16:creationId xmlns:a16="http://schemas.microsoft.com/office/drawing/2014/main" id="{2F4D673D-9AB7-2D68-413D-5426AF2D9239}"/>
                </a:ext>
              </a:extLst>
            </p:cNvPr>
            <p:cNvSpPr/>
            <p:nvPr/>
          </p:nvSpPr>
          <p:spPr>
            <a:xfrm>
              <a:off x="10444232"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36" name="Freeform: Shape 435">
              <a:extLst>
                <a:ext uri="{FF2B5EF4-FFF2-40B4-BE49-F238E27FC236}">
                  <a16:creationId xmlns:a16="http://schemas.microsoft.com/office/drawing/2014/main" id="{B1F2286D-AAE7-9EA3-156F-13D4B040C6ED}"/>
                </a:ext>
              </a:extLst>
            </p:cNvPr>
            <p:cNvSpPr/>
            <p:nvPr/>
          </p:nvSpPr>
          <p:spPr>
            <a:xfrm>
              <a:off x="10352669"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37" name="Freeform: Shape 436">
              <a:extLst>
                <a:ext uri="{FF2B5EF4-FFF2-40B4-BE49-F238E27FC236}">
                  <a16:creationId xmlns:a16="http://schemas.microsoft.com/office/drawing/2014/main" id="{9FE7BD80-315E-EC79-9732-AF1B64BA6D88}"/>
                </a:ext>
              </a:extLst>
            </p:cNvPr>
            <p:cNvSpPr/>
            <p:nvPr/>
          </p:nvSpPr>
          <p:spPr>
            <a:xfrm>
              <a:off x="10450772"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438" name="Graphic 4">
              <a:extLst>
                <a:ext uri="{FF2B5EF4-FFF2-40B4-BE49-F238E27FC236}">
                  <a16:creationId xmlns:a16="http://schemas.microsoft.com/office/drawing/2014/main" id="{5FF38562-D31A-511C-527B-54ABC7EC04B4}"/>
                </a:ext>
              </a:extLst>
            </p:cNvPr>
            <p:cNvGrpSpPr/>
            <p:nvPr/>
          </p:nvGrpSpPr>
          <p:grpSpPr>
            <a:xfrm>
              <a:off x="10435831" y="3183145"/>
              <a:ext cx="25419" cy="19624"/>
              <a:chOff x="10435831" y="3183145"/>
              <a:chExt cx="25419" cy="19624"/>
            </a:xfrm>
            <a:grpFill/>
          </p:grpSpPr>
          <p:sp>
            <p:nvSpPr>
              <p:cNvPr id="587" name="Freeform: Shape 586">
                <a:extLst>
                  <a:ext uri="{FF2B5EF4-FFF2-40B4-BE49-F238E27FC236}">
                    <a16:creationId xmlns:a16="http://schemas.microsoft.com/office/drawing/2014/main" id="{3B8DD2A8-B17F-E3A1-7B5C-7EA45F356FFE}"/>
                  </a:ext>
                </a:extLst>
              </p:cNvPr>
              <p:cNvSpPr/>
              <p:nvPr/>
            </p:nvSpPr>
            <p:spPr>
              <a:xfrm>
                <a:off x="10448570" y="3183145"/>
                <a:ext cx="47" cy="748"/>
              </a:xfrm>
              <a:custGeom>
                <a:avLst/>
                <a:gdLst>
                  <a:gd name="connsiteX0" fmla="*/ 51 w 47"/>
                  <a:gd name="connsiteY0" fmla="*/ 1784 h 748"/>
                  <a:gd name="connsiteX1" fmla="*/ 4 w 47"/>
                  <a:gd name="connsiteY1" fmla="*/ 2532 h 748"/>
                </a:gdLst>
                <a:ahLst/>
                <a:cxnLst>
                  <a:cxn ang="0">
                    <a:pos x="connsiteX0" y="connsiteY0"/>
                  </a:cxn>
                  <a:cxn ang="0">
                    <a:pos x="connsiteX1" y="connsiteY1"/>
                  </a:cxn>
                </a:cxnLst>
                <a:rect l="l" t="t" r="r" b="b"/>
                <a:pathLst>
                  <a:path w="47" h="748">
                    <a:moveTo>
                      <a:pt x="51" y="1784"/>
                    </a:moveTo>
                    <a:cubicBezTo>
                      <a:pt x="33" y="2033"/>
                      <a:pt x="19" y="2284"/>
                      <a:pt x="4" y="2532"/>
                    </a:cubicBezTo>
                  </a:path>
                </a:pathLst>
              </a:custGeom>
              <a:grpFill/>
              <a:ln w="9525" cap="flat">
                <a:solidFill>
                  <a:srgbClr val="00B0F0"/>
                </a:solidFill>
                <a:prstDash val="solid"/>
                <a:miter/>
              </a:ln>
            </p:spPr>
            <p:txBody>
              <a:bodyPr rtlCol="0" anchor="ctr"/>
              <a:lstStyle/>
              <a:p>
                <a:endParaRPr lang="LID4096" sz="200"/>
              </a:p>
            </p:txBody>
          </p:sp>
          <p:sp>
            <p:nvSpPr>
              <p:cNvPr id="588" name="Freeform: Shape 587">
                <a:extLst>
                  <a:ext uri="{FF2B5EF4-FFF2-40B4-BE49-F238E27FC236}">
                    <a16:creationId xmlns:a16="http://schemas.microsoft.com/office/drawing/2014/main" id="{018BA005-3FED-5F60-7828-618E27083FB6}"/>
                  </a:ext>
                </a:extLst>
              </p:cNvPr>
              <p:cNvSpPr/>
              <p:nvPr/>
            </p:nvSpPr>
            <p:spPr>
              <a:xfrm>
                <a:off x="10435831" y="3184136"/>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00B0F0"/>
                </a:solidFill>
                <a:prstDash val="solid"/>
                <a:miter/>
              </a:ln>
            </p:spPr>
            <p:txBody>
              <a:bodyPr rtlCol="0" anchor="ctr"/>
              <a:lstStyle/>
              <a:p>
                <a:endParaRPr lang="LID4096" sz="200"/>
              </a:p>
            </p:txBody>
          </p:sp>
        </p:grpSp>
        <p:sp>
          <p:nvSpPr>
            <p:cNvPr id="439" name="Freeform: Shape 438">
              <a:extLst>
                <a:ext uri="{FF2B5EF4-FFF2-40B4-BE49-F238E27FC236}">
                  <a16:creationId xmlns:a16="http://schemas.microsoft.com/office/drawing/2014/main" id="{5FCBC32E-0F5E-7A4B-0D6B-C8FD420FC66B}"/>
                </a:ext>
              </a:extLst>
            </p:cNvPr>
            <p:cNvSpPr/>
            <p:nvPr/>
          </p:nvSpPr>
          <p:spPr>
            <a:xfrm>
              <a:off x="9910114"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40" name="Freeform: Shape 439">
              <a:extLst>
                <a:ext uri="{FF2B5EF4-FFF2-40B4-BE49-F238E27FC236}">
                  <a16:creationId xmlns:a16="http://schemas.microsoft.com/office/drawing/2014/main" id="{CF76C445-0AB8-7561-7C44-E1ED2B17CFE0}"/>
                </a:ext>
              </a:extLst>
            </p:cNvPr>
            <p:cNvSpPr/>
            <p:nvPr/>
          </p:nvSpPr>
          <p:spPr>
            <a:xfrm>
              <a:off x="9818551"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41" name="Freeform: Shape 440">
              <a:extLst>
                <a:ext uri="{FF2B5EF4-FFF2-40B4-BE49-F238E27FC236}">
                  <a16:creationId xmlns:a16="http://schemas.microsoft.com/office/drawing/2014/main" id="{E1F2B591-F5B3-C833-667B-59494A8B57BC}"/>
                </a:ext>
              </a:extLst>
            </p:cNvPr>
            <p:cNvSpPr/>
            <p:nvPr/>
          </p:nvSpPr>
          <p:spPr>
            <a:xfrm>
              <a:off x="9916654" y="3777667"/>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442" name="Freeform: Shape 441">
              <a:extLst>
                <a:ext uri="{FF2B5EF4-FFF2-40B4-BE49-F238E27FC236}">
                  <a16:creationId xmlns:a16="http://schemas.microsoft.com/office/drawing/2014/main" id="{63868073-0BD0-67C1-3C8F-E44EB8D72D82}"/>
                </a:ext>
              </a:extLst>
            </p:cNvPr>
            <p:cNvSpPr/>
            <p:nvPr/>
          </p:nvSpPr>
          <p:spPr>
            <a:xfrm>
              <a:off x="9910114"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43" name="Graphic 4">
              <a:extLst>
                <a:ext uri="{FF2B5EF4-FFF2-40B4-BE49-F238E27FC236}">
                  <a16:creationId xmlns:a16="http://schemas.microsoft.com/office/drawing/2014/main" id="{7869E609-067A-E304-0F4D-10E40E01E10E}"/>
                </a:ext>
              </a:extLst>
            </p:cNvPr>
            <p:cNvGrpSpPr/>
            <p:nvPr/>
          </p:nvGrpSpPr>
          <p:grpSpPr>
            <a:xfrm>
              <a:off x="9903937" y="3864391"/>
              <a:ext cx="25434" cy="19626"/>
              <a:chOff x="9903937" y="3864391"/>
              <a:chExt cx="25434" cy="19626"/>
            </a:xfrm>
            <a:grpFill/>
          </p:grpSpPr>
          <p:sp>
            <p:nvSpPr>
              <p:cNvPr id="585" name="Freeform: Shape 584">
                <a:extLst>
                  <a:ext uri="{FF2B5EF4-FFF2-40B4-BE49-F238E27FC236}">
                    <a16:creationId xmlns:a16="http://schemas.microsoft.com/office/drawing/2014/main" id="{C14D7A8C-2582-AC77-D8D2-229240DB89B3}"/>
                  </a:ext>
                </a:extLst>
              </p:cNvPr>
              <p:cNvSpPr/>
              <p:nvPr/>
            </p:nvSpPr>
            <p:spPr>
              <a:xfrm>
                <a:off x="9916654" y="3864391"/>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586" name="Freeform: Shape 585">
                <a:extLst>
                  <a:ext uri="{FF2B5EF4-FFF2-40B4-BE49-F238E27FC236}">
                    <a16:creationId xmlns:a16="http://schemas.microsoft.com/office/drawing/2014/main" id="{8A40B5D2-8D96-C211-6C7B-CD9D9A5D7049}"/>
                  </a:ext>
                </a:extLst>
              </p:cNvPr>
              <p:cNvSpPr/>
              <p:nvPr/>
            </p:nvSpPr>
            <p:spPr>
              <a:xfrm>
                <a:off x="9903937" y="386558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44" name="Freeform: Shape 443">
              <a:extLst>
                <a:ext uri="{FF2B5EF4-FFF2-40B4-BE49-F238E27FC236}">
                  <a16:creationId xmlns:a16="http://schemas.microsoft.com/office/drawing/2014/main" id="{1207FCB6-B84F-5ADE-34E6-E92B3688EC57}"/>
                </a:ext>
              </a:extLst>
            </p:cNvPr>
            <p:cNvSpPr/>
            <p:nvPr/>
          </p:nvSpPr>
          <p:spPr>
            <a:xfrm>
              <a:off x="9647272" y="3911076"/>
              <a:ext cx="538763" cy="66355"/>
            </a:xfrm>
            <a:custGeom>
              <a:avLst/>
              <a:gdLst>
                <a:gd name="connsiteX0" fmla="*/ 538768 w 538763"/>
                <a:gd name="connsiteY0" fmla="*/ 34962 h 66355"/>
                <a:gd name="connsiteX1" fmla="*/ 269386 w 538763"/>
                <a:gd name="connsiteY1" fmla="*/ 68139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39"/>
                    <a:pt x="269386" y="68139"/>
                  </a:cubicBezTo>
                  <a:cubicBezTo>
                    <a:pt x="120610" y="68139"/>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445" name="Freeform: Shape 444">
              <a:extLst>
                <a:ext uri="{FF2B5EF4-FFF2-40B4-BE49-F238E27FC236}">
                  <a16:creationId xmlns:a16="http://schemas.microsoft.com/office/drawing/2014/main" id="{4B6B9648-22C3-6757-BD40-84C438BC4C09}"/>
                </a:ext>
              </a:extLst>
            </p:cNvPr>
            <p:cNvSpPr/>
            <p:nvPr/>
          </p:nvSpPr>
          <p:spPr>
            <a:xfrm>
              <a:off x="9916654" y="3891208"/>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grpSp>
          <p:nvGrpSpPr>
            <p:cNvPr id="446" name="Graphic 4">
              <a:extLst>
                <a:ext uri="{FF2B5EF4-FFF2-40B4-BE49-F238E27FC236}">
                  <a16:creationId xmlns:a16="http://schemas.microsoft.com/office/drawing/2014/main" id="{2A7B6E56-0AAF-8F38-47E4-6062D3A8FCAD}"/>
                </a:ext>
              </a:extLst>
            </p:cNvPr>
            <p:cNvGrpSpPr/>
            <p:nvPr/>
          </p:nvGrpSpPr>
          <p:grpSpPr>
            <a:xfrm>
              <a:off x="10438055" y="3069598"/>
              <a:ext cx="25434" cy="19630"/>
              <a:chOff x="10438055" y="3069598"/>
              <a:chExt cx="25434" cy="19630"/>
            </a:xfrm>
            <a:grpFill/>
          </p:grpSpPr>
          <p:sp>
            <p:nvSpPr>
              <p:cNvPr id="583" name="Freeform: Shape 582">
                <a:extLst>
                  <a:ext uri="{FF2B5EF4-FFF2-40B4-BE49-F238E27FC236}">
                    <a16:creationId xmlns:a16="http://schemas.microsoft.com/office/drawing/2014/main" id="{3910CB9E-2B67-5D94-C10A-5F0C5B5E7DE2}"/>
                  </a:ext>
                </a:extLst>
              </p:cNvPr>
              <p:cNvSpPr/>
              <p:nvPr/>
            </p:nvSpPr>
            <p:spPr>
              <a:xfrm>
                <a:off x="10450772"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84" name="Freeform: Shape 583">
                <a:extLst>
                  <a:ext uri="{FF2B5EF4-FFF2-40B4-BE49-F238E27FC236}">
                    <a16:creationId xmlns:a16="http://schemas.microsoft.com/office/drawing/2014/main" id="{2BA0B440-9E75-DE56-1CEC-72865678D6AC}"/>
                  </a:ext>
                </a:extLst>
              </p:cNvPr>
              <p:cNvSpPr/>
              <p:nvPr/>
            </p:nvSpPr>
            <p:spPr>
              <a:xfrm>
                <a:off x="10438055"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447" name="Graphic 4">
              <a:extLst>
                <a:ext uri="{FF2B5EF4-FFF2-40B4-BE49-F238E27FC236}">
                  <a16:creationId xmlns:a16="http://schemas.microsoft.com/office/drawing/2014/main" id="{5DAA06F0-3859-2CBA-6493-885DFBE26B91}"/>
                </a:ext>
              </a:extLst>
            </p:cNvPr>
            <p:cNvGrpSpPr/>
            <p:nvPr/>
          </p:nvGrpSpPr>
          <p:grpSpPr>
            <a:xfrm>
              <a:off x="9903937" y="3750852"/>
              <a:ext cx="25434" cy="19624"/>
              <a:chOff x="9903937" y="3750852"/>
              <a:chExt cx="25434" cy="19624"/>
            </a:xfrm>
            <a:grpFill/>
          </p:grpSpPr>
          <p:sp>
            <p:nvSpPr>
              <p:cNvPr id="581" name="Freeform: Shape 580">
                <a:extLst>
                  <a:ext uri="{FF2B5EF4-FFF2-40B4-BE49-F238E27FC236}">
                    <a16:creationId xmlns:a16="http://schemas.microsoft.com/office/drawing/2014/main" id="{6690A83C-2D09-E0CD-E00C-A1DE13C818CF}"/>
                  </a:ext>
                </a:extLst>
              </p:cNvPr>
              <p:cNvSpPr/>
              <p:nvPr/>
            </p:nvSpPr>
            <p:spPr>
              <a:xfrm>
                <a:off x="9916654"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582" name="Freeform: Shape 581">
                <a:extLst>
                  <a:ext uri="{FF2B5EF4-FFF2-40B4-BE49-F238E27FC236}">
                    <a16:creationId xmlns:a16="http://schemas.microsoft.com/office/drawing/2014/main" id="{E9F616E5-7228-8609-DFC9-7E8E60FD18BF}"/>
                  </a:ext>
                </a:extLst>
              </p:cNvPr>
              <p:cNvSpPr/>
              <p:nvPr/>
            </p:nvSpPr>
            <p:spPr>
              <a:xfrm>
                <a:off x="9903937"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48" name="Freeform: Shape 447">
              <a:extLst>
                <a:ext uri="{FF2B5EF4-FFF2-40B4-BE49-F238E27FC236}">
                  <a16:creationId xmlns:a16="http://schemas.microsoft.com/office/drawing/2014/main" id="{61589AB6-A9F4-04E3-1623-E9ED8D532D2A}"/>
                </a:ext>
              </a:extLst>
            </p:cNvPr>
            <p:cNvSpPr/>
            <p:nvPr/>
          </p:nvSpPr>
          <p:spPr>
            <a:xfrm>
              <a:off x="9913747"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49" name="Graphic 4">
              <a:extLst>
                <a:ext uri="{FF2B5EF4-FFF2-40B4-BE49-F238E27FC236}">
                  <a16:creationId xmlns:a16="http://schemas.microsoft.com/office/drawing/2014/main" id="{B33894C2-61E2-0E01-724B-7A5134B5E637}"/>
                </a:ext>
              </a:extLst>
            </p:cNvPr>
            <p:cNvGrpSpPr/>
            <p:nvPr/>
          </p:nvGrpSpPr>
          <p:grpSpPr>
            <a:xfrm>
              <a:off x="9907570" y="2842515"/>
              <a:ext cx="25434" cy="19630"/>
              <a:chOff x="9907570" y="2842515"/>
              <a:chExt cx="25434" cy="19630"/>
            </a:xfrm>
            <a:grpFill/>
          </p:grpSpPr>
          <p:sp>
            <p:nvSpPr>
              <p:cNvPr id="579" name="Freeform: Shape 578">
                <a:extLst>
                  <a:ext uri="{FF2B5EF4-FFF2-40B4-BE49-F238E27FC236}">
                    <a16:creationId xmlns:a16="http://schemas.microsoft.com/office/drawing/2014/main" id="{BE423B90-B07A-2327-F8E7-4641025E0123}"/>
                  </a:ext>
                </a:extLst>
              </p:cNvPr>
              <p:cNvSpPr/>
              <p:nvPr/>
            </p:nvSpPr>
            <p:spPr>
              <a:xfrm>
                <a:off x="9920288"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80" name="Freeform: Shape 579">
                <a:extLst>
                  <a:ext uri="{FF2B5EF4-FFF2-40B4-BE49-F238E27FC236}">
                    <a16:creationId xmlns:a16="http://schemas.microsoft.com/office/drawing/2014/main" id="{BA1D6EBA-040D-EA98-A887-9CE64A473BE8}"/>
                  </a:ext>
                </a:extLst>
              </p:cNvPr>
              <p:cNvSpPr/>
              <p:nvPr/>
            </p:nvSpPr>
            <p:spPr>
              <a:xfrm>
                <a:off x="9907570"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50" name="Freeform: Shape 449">
              <a:extLst>
                <a:ext uri="{FF2B5EF4-FFF2-40B4-BE49-F238E27FC236}">
                  <a16:creationId xmlns:a16="http://schemas.microsoft.com/office/drawing/2014/main" id="{DC9A9F66-2453-B4C4-38F4-F73A56691C7B}"/>
                </a:ext>
              </a:extLst>
            </p:cNvPr>
            <p:cNvSpPr/>
            <p:nvPr/>
          </p:nvSpPr>
          <p:spPr>
            <a:xfrm>
              <a:off x="9822184"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51" name="Freeform: Shape 450">
              <a:extLst>
                <a:ext uri="{FF2B5EF4-FFF2-40B4-BE49-F238E27FC236}">
                  <a16:creationId xmlns:a16="http://schemas.microsoft.com/office/drawing/2014/main" id="{2009E639-DC9D-A331-5D40-62C7DEF3F175}"/>
                </a:ext>
              </a:extLst>
            </p:cNvPr>
            <p:cNvSpPr/>
            <p:nvPr/>
          </p:nvSpPr>
          <p:spPr>
            <a:xfrm>
              <a:off x="9920288"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sp>
          <p:nvSpPr>
            <p:cNvPr id="452" name="Freeform: Shape 451">
              <a:extLst>
                <a:ext uri="{FF2B5EF4-FFF2-40B4-BE49-F238E27FC236}">
                  <a16:creationId xmlns:a16="http://schemas.microsoft.com/office/drawing/2014/main" id="{C270534C-23A0-691F-FAAE-D827EB1E9234}"/>
                </a:ext>
              </a:extLst>
            </p:cNvPr>
            <p:cNvSpPr/>
            <p:nvPr/>
          </p:nvSpPr>
          <p:spPr>
            <a:xfrm>
              <a:off x="9644871" y="467895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53" name="Freeform: Shape 452">
              <a:extLst>
                <a:ext uri="{FF2B5EF4-FFF2-40B4-BE49-F238E27FC236}">
                  <a16:creationId xmlns:a16="http://schemas.microsoft.com/office/drawing/2014/main" id="{AA144DBA-CA7F-0561-E203-5B14CD8BD06C}"/>
                </a:ext>
              </a:extLst>
            </p:cNvPr>
            <p:cNvSpPr/>
            <p:nvPr/>
          </p:nvSpPr>
          <p:spPr>
            <a:xfrm>
              <a:off x="9553308" y="470586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54" name="Freeform: Shape 453">
              <a:extLst>
                <a:ext uri="{FF2B5EF4-FFF2-40B4-BE49-F238E27FC236}">
                  <a16:creationId xmlns:a16="http://schemas.microsoft.com/office/drawing/2014/main" id="{74933DA3-D4FE-F289-8FDF-C1E29236235A}"/>
                </a:ext>
              </a:extLst>
            </p:cNvPr>
            <p:cNvSpPr/>
            <p:nvPr/>
          </p:nvSpPr>
          <p:spPr>
            <a:xfrm>
              <a:off x="9651412" y="4685998"/>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455" name="Freeform: Shape 454">
              <a:extLst>
                <a:ext uri="{FF2B5EF4-FFF2-40B4-BE49-F238E27FC236}">
                  <a16:creationId xmlns:a16="http://schemas.microsoft.com/office/drawing/2014/main" id="{7335BBFC-A3B6-E190-7626-495C43A4B990}"/>
                </a:ext>
              </a:extLst>
            </p:cNvPr>
            <p:cNvSpPr/>
            <p:nvPr/>
          </p:nvSpPr>
          <p:spPr>
            <a:xfrm>
              <a:off x="9644871" y="479249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56" name="Graphic 4">
              <a:extLst>
                <a:ext uri="{FF2B5EF4-FFF2-40B4-BE49-F238E27FC236}">
                  <a16:creationId xmlns:a16="http://schemas.microsoft.com/office/drawing/2014/main" id="{A6D75CA8-30FA-CB20-C414-4C7BD2837777}"/>
                </a:ext>
              </a:extLst>
            </p:cNvPr>
            <p:cNvGrpSpPr/>
            <p:nvPr/>
          </p:nvGrpSpPr>
          <p:grpSpPr>
            <a:xfrm>
              <a:off x="9638695" y="4772724"/>
              <a:ext cx="25434" cy="19624"/>
              <a:chOff x="9638695" y="4772724"/>
              <a:chExt cx="25434" cy="19624"/>
            </a:xfrm>
            <a:grpFill/>
          </p:grpSpPr>
          <p:sp>
            <p:nvSpPr>
              <p:cNvPr id="577" name="Freeform: Shape 576">
                <a:extLst>
                  <a:ext uri="{FF2B5EF4-FFF2-40B4-BE49-F238E27FC236}">
                    <a16:creationId xmlns:a16="http://schemas.microsoft.com/office/drawing/2014/main" id="{3CA6625A-4E23-8D6E-C3E5-18B9CF7D035C}"/>
                  </a:ext>
                </a:extLst>
              </p:cNvPr>
              <p:cNvSpPr/>
              <p:nvPr/>
            </p:nvSpPr>
            <p:spPr>
              <a:xfrm>
                <a:off x="9651412" y="4772724"/>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00B0F0"/>
                </a:solidFill>
                <a:prstDash val="solid"/>
                <a:miter/>
              </a:ln>
            </p:spPr>
            <p:txBody>
              <a:bodyPr rtlCol="0" anchor="ctr"/>
              <a:lstStyle/>
              <a:p>
                <a:endParaRPr lang="LID4096" sz="200"/>
              </a:p>
            </p:txBody>
          </p:sp>
          <p:sp>
            <p:nvSpPr>
              <p:cNvPr id="578" name="Freeform: Shape 577">
                <a:extLst>
                  <a:ext uri="{FF2B5EF4-FFF2-40B4-BE49-F238E27FC236}">
                    <a16:creationId xmlns:a16="http://schemas.microsoft.com/office/drawing/2014/main" id="{5435F426-1377-475F-5ED2-BD4CF77E776A}"/>
                  </a:ext>
                </a:extLst>
              </p:cNvPr>
              <p:cNvSpPr/>
              <p:nvPr/>
            </p:nvSpPr>
            <p:spPr>
              <a:xfrm>
                <a:off x="9638695" y="477391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57" name="Freeform: Shape 456">
              <a:extLst>
                <a:ext uri="{FF2B5EF4-FFF2-40B4-BE49-F238E27FC236}">
                  <a16:creationId xmlns:a16="http://schemas.microsoft.com/office/drawing/2014/main" id="{5B7B804A-EA7D-0B93-C5A6-523C8DD0F7F1}"/>
                </a:ext>
              </a:extLst>
            </p:cNvPr>
            <p:cNvSpPr/>
            <p:nvPr/>
          </p:nvSpPr>
          <p:spPr>
            <a:xfrm>
              <a:off x="9553308" y="4819407"/>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58" name="Freeform: Shape 457">
              <a:extLst>
                <a:ext uri="{FF2B5EF4-FFF2-40B4-BE49-F238E27FC236}">
                  <a16:creationId xmlns:a16="http://schemas.microsoft.com/office/drawing/2014/main" id="{251D17A1-BF61-32B4-E569-954B2CD1CB84}"/>
                </a:ext>
              </a:extLst>
            </p:cNvPr>
            <p:cNvSpPr/>
            <p:nvPr/>
          </p:nvSpPr>
          <p:spPr>
            <a:xfrm>
              <a:off x="9651412" y="4799539"/>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459" name="Freeform: Shape 458">
              <a:extLst>
                <a:ext uri="{FF2B5EF4-FFF2-40B4-BE49-F238E27FC236}">
                  <a16:creationId xmlns:a16="http://schemas.microsoft.com/office/drawing/2014/main" id="{664B389C-7BA5-BD1F-2DCC-AF7FAE9EE7EF}"/>
                </a:ext>
              </a:extLst>
            </p:cNvPr>
            <p:cNvSpPr/>
            <p:nvPr/>
          </p:nvSpPr>
          <p:spPr>
            <a:xfrm>
              <a:off x="9913747"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60" name="Freeform: Shape 459">
              <a:extLst>
                <a:ext uri="{FF2B5EF4-FFF2-40B4-BE49-F238E27FC236}">
                  <a16:creationId xmlns:a16="http://schemas.microsoft.com/office/drawing/2014/main" id="{11752301-D3AC-6C3E-0319-80C2EFB3419F}"/>
                </a:ext>
              </a:extLst>
            </p:cNvPr>
            <p:cNvSpPr/>
            <p:nvPr/>
          </p:nvSpPr>
          <p:spPr>
            <a:xfrm>
              <a:off x="9822184"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61" name="Freeform: Shape 460">
              <a:extLst>
                <a:ext uri="{FF2B5EF4-FFF2-40B4-BE49-F238E27FC236}">
                  <a16:creationId xmlns:a16="http://schemas.microsoft.com/office/drawing/2014/main" id="{6031331B-EA24-037B-BA4B-62867F3728B5}"/>
                </a:ext>
              </a:extLst>
            </p:cNvPr>
            <p:cNvSpPr/>
            <p:nvPr/>
          </p:nvSpPr>
          <p:spPr>
            <a:xfrm>
              <a:off x="9920288"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462" name="Freeform: Shape 461">
              <a:extLst>
                <a:ext uri="{FF2B5EF4-FFF2-40B4-BE49-F238E27FC236}">
                  <a16:creationId xmlns:a16="http://schemas.microsoft.com/office/drawing/2014/main" id="{72E9CE72-4967-2B60-4384-F471AAF52E57}"/>
                </a:ext>
              </a:extLst>
            </p:cNvPr>
            <p:cNvSpPr/>
            <p:nvPr/>
          </p:nvSpPr>
          <p:spPr>
            <a:xfrm>
              <a:off x="9913747"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63" name="Graphic 4">
              <a:extLst>
                <a:ext uri="{FF2B5EF4-FFF2-40B4-BE49-F238E27FC236}">
                  <a16:creationId xmlns:a16="http://schemas.microsoft.com/office/drawing/2014/main" id="{30EBAA61-16B8-05F9-25B2-FE4C8C14418B}"/>
                </a:ext>
              </a:extLst>
            </p:cNvPr>
            <p:cNvGrpSpPr/>
            <p:nvPr/>
          </p:nvGrpSpPr>
          <p:grpSpPr>
            <a:xfrm>
              <a:off x="9907570" y="3069598"/>
              <a:ext cx="25434" cy="19630"/>
              <a:chOff x="9907570" y="3069598"/>
              <a:chExt cx="25434" cy="19630"/>
            </a:xfrm>
            <a:grpFill/>
          </p:grpSpPr>
          <p:sp>
            <p:nvSpPr>
              <p:cNvPr id="575" name="Freeform: Shape 574">
                <a:extLst>
                  <a:ext uri="{FF2B5EF4-FFF2-40B4-BE49-F238E27FC236}">
                    <a16:creationId xmlns:a16="http://schemas.microsoft.com/office/drawing/2014/main" id="{13608114-A701-C3BF-21A3-B92939F751A1}"/>
                  </a:ext>
                </a:extLst>
              </p:cNvPr>
              <p:cNvSpPr/>
              <p:nvPr/>
            </p:nvSpPr>
            <p:spPr>
              <a:xfrm>
                <a:off x="9920288"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76" name="Freeform: Shape 575">
                <a:extLst>
                  <a:ext uri="{FF2B5EF4-FFF2-40B4-BE49-F238E27FC236}">
                    <a16:creationId xmlns:a16="http://schemas.microsoft.com/office/drawing/2014/main" id="{1D77A28C-EB56-E53F-C3B6-81229CDDDC6C}"/>
                  </a:ext>
                </a:extLst>
              </p:cNvPr>
              <p:cNvSpPr/>
              <p:nvPr/>
            </p:nvSpPr>
            <p:spPr>
              <a:xfrm>
                <a:off x="9907570"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64" name="Freeform: Shape 463">
              <a:extLst>
                <a:ext uri="{FF2B5EF4-FFF2-40B4-BE49-F238E27FC236}">
                  <a16:creationId xmlns:a16="http://schemas.microsoft.com/office/drawing/2014/main" id="{29738947-509B-E2A5-2E7E-4172282B469E}"/>
                </a:ext>
              </a:extLst>
            </p:cNvPr>
            <p:cNvSpPr/>
            <p:nvPr/>
          </p:nvSpPr>
          <p:spPr>
            <a:xfrm>
              <a:off x="9822184"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65" name="Freeform: Shape 464">
              <a:extLst>
                <a:ext uri="{FF2B5EF4-FFF2-40B4-BE49-F238E27FC236}">
                  <a16:creationId xmlns:a16="http://schemas.microsoft.com/office/drawing/2014/main" id="{F2AC21D1-2AD7-8B5E-AC2C-57599F24122D}"/>
                </a:ext>
              </a:extLst>
            </p:cNvPr>
            <p:cNvSpPr/>
            <p:nvPr/>
          </p:nvSpPr>
          <p:spPr>
            <a:xfrm>
              <a:off x="9920288"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466" name="Graphic 4">
              <a:extLst>
                <a:ext uri="{FF2B5EF4-FFF2-40B4-BE49-F238E27FC236}">
                  <a16:creationId xmlns:a16="http://schemas.microsoft.com/office/drawing/2014/main" id="{1EB6D421-0BFD-FD1C-0BF4-2E3AE9C36ADB}"/>
                </a:ext>
              </a:extLst>
            </p:cNvPr>
            <p:cNvGrpSpPr/>
            <p:nvPr/>
          </p:nvGrpSpPr>
          <p:grpSpPr>
            <a:xfrm>
              <a:off x="9638695" y="4091474"/>
              <a:ext cx="25434" cy="19626"/>
              <a:chOff x="9638695" y="4091474"/>
              <a:chExt cx="25434" cy="19626"/>
            </a:xfrm>
            <a:grpFill/>
          </p:grpSpPr>
          <p:sp>
            <p:nvSpPr>
              <p:cNvPr id="573" name="Freeform: Shape 572">
                <a:extLst>
                  <a:ext uri="{FF2B5EF4-FFF2-40B4-BE49-F238E27FC236}">
                    <a16:creationId xmlns:a16="http://schemas.microsoft.com/office/drawing/2014/main" id="{360725E4-28C9-B1BF-12DF-A0A7F4F5228B}"/>
                  </a:ext>
                </a:extLst>
              </p:cNvPr>
              <p:cNvSpPr/>
              <p:nvPr/>
            </p:nvSpPr>
            <p:spPr>
              <a:xfrm>
                <a:off x="9651412" y="409147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574" name="Freeform: Shape 573">
                <a:extLst>
                  <a:ext uri="{FF2B5EF4-FFF2-40B4-BE49-F238E27FC236}">
                    <a16:creationId xmlns:a16="http://schemas.microsoft.com/office/drawing/2014/main" id="{5C9087FD-78B7-3A10-4E14-CA33D15F7AC1}"/>
                  </a:ext>
                </a:extLst>
              </p:cNvPr>
              <p:cNvSpPr/>
              <p:nvPr/>
            </p:nvSpPr>
            <p:spPr>
              <a:xfrm>
                <a:off x="9638695" y="409266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67" name="Freeform: Shape 466">
              <a:extLst>
                <a:ext uri="{FF2B5EF4-FFF2-40B4-BE49-F238E27FC236}">
                  <a16:creationId xmlns:a16="http://schemas.microsoft.com/office/drawing/2014/main" id="{FF65467E-EFC2-E640-FDD2-FB5444B883CE}"/>
                </a:ext>
              </a:extLst>
            </p:cNvPr>
            <p:cNvSpPr/>
            <p:nvPr/>
          </p:nvSpPr>
          <p:spPr>
            <a:xfrm>
              <a:off x="10462399"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68" name="Freeform: Shape 467">
              <a:extLst>
                <a:ext uri="{FF2B5EF4-FFF2-40B4-BE49-F238E27FC236}">
                  <a16:creationId xmlns:a16="http://schemas.microsoft.com/office/drawing/2014/main" id="{6A00B98F-97C4-DF59-5C7C-10045219F452}"/>
                </a:ext>
              </a:extLst>
            </p:cNvPr>
            <p:cNvSpPr/>
            <p:nvPr/>
          </p:nvSpPr>
          <p:spPr>
            <a:xfrm>
              <a:off x="10370836"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69" name="Freeform: Shape 468">
              <a:extLst>
                <a:ext uri="{FF2B5EF4-FFF2-40B4-BE49-F238E27FC236}">
                  <a16:creationId xmlns:a16="http://schemas.microsoft.com/office/drawing/2014/main" id="{083131E0-8CF5-1E5D-F462-396C401B3F17}"/>
                </a:ext>
              </a:extLst>
            </p:cNvPr>
            <p:cNvSpPr/>
            <p:nvPr/>
          </p:nvSpPr>
          <p:spPr>
            <a:xfrm>
              <a:off x="10468939"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grpSp>
          <p:nvGrpSpPr>
            <p:cNvPr id="470" name="Graphic 4">
              <a:extLst>
                <a:ext uri="{FF2B5EF4-FFF2-40B4-BE49-F238E27FC236}">
                  <a16:creationId xmlns:a16="http://schemas.microsoft.com/office/drawing/2014/main" id="{4410F634-D98F-7507-787B-72E96781BD90}"/>
                </a:ext>
              </a:extLst>
            </p:cNvPr>
            <p:cNvGrpSpPr/>
            <p:nvPr/>
          </p:nvGrpSpPr>
          <p:grpSpPr>
            <a:xfrm>
              <a:off x="10456222" y="2388349"/>
              <a:ext cx="25434" cy="19630"/>
              <a:chOff x="10456222" y="2388349"/>
              <a:chExt cx="25434" cy="19630"/>
            </a:xfrm>
            <a:grpFill/>
          </p:grpSpPr>
          <p:sp>
            <p:nvSpPr>
              <p:cNvPr id="571" name="Freeform: Shape 570">
                <a:extLst>
                  <a:ext uri="{FF2B5EF4-FFF2-40B4-BE49-F238E27FC236}">
                    <a16:creationId xmlns:a16="http://schemas.microsoft.com/office/drawing/2014/main" id="{C364727E-8EE3-EA40-6AE2-CB54871579B6}"/>
                  </a:ext>
                </a:extLst>
              </p:cNvPr>
              <p:cNvSpPr/>
              <p:nvPr/>
            </p:nvSpPr>
            <p:spPr>
              <a:xfrm>
                <a:off x="10468939"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72" name="Freeform: Shape 571">
                <a:extLst>
                  <a:ext uri="{FF2B5EF4-FFF2-40B4-BE49-F238E27FC236}">
                    <a16:creationId xmlns:a16="http://schemas.microsoft.com/office/drawing/2014/main" id="{28139895-A81A-C080-3CA6-17B9095A00FA}"/>
                  </a:ext>
                </a:extLst>
              </p:cNvPr>
              <p:cNvSpPr/>
              <p:nvPr/>
            </p:nvSpPr>
            <p:spPr>
              <a:xfrm>
                <a:off x="10456222"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71" name="Freeform: Shape 470">
              <a:extLst>
                <a:ext uri="{FF2B5EF4-FFF2-40B4-BE49-F238E27FC236}">
                  <a16:creationId xmlns:a16="http://schemas.microsoft.com/office/drawing/2014/main" id="{25815D52-D9E0-760A-9AAF-4D2D6354BE3D}"/>
                </a:ext>
              </a:extLst>
            </p:cNvPr>
            <p:cNvSpPr/>
            <p:nvPr/>
          </p:nvSpPr>
          <p:spPr>
            <a:xfrm>
              <a:off x="9365096"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72" name="Freeform: Shape 471">
              <a:extLst>
                <a:ext uri="{FF2B5EF4-FFF2-40B4-BE49-F238E27FC236}">
                  <a16:creationId xmlns:a16="http://schemas.microsoft.com/office/drawing/2014/main" id="{744B4A87-ABCB-54CF-E419-4ED354A1E8B8}"/>
                </a:ext>
              </a:extLst>
            </p:cNvPr>
            <p:cNvSpPr/>
            <p:nvPr/>
          </p:nvSpPr>
          <p:spPr>
            <a:xfrm>
              <a:off x="9102254"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1"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473" name="Freeform: Shape 472">
              <a:extLst>
                <a:ext uri="{FF2B5EF4-FFF2-40B4-BE49-F238E27FC236}">
                  <a16:creationId xmlns:a16="http://schemas.microsoft.com/office/drawing/2014/main" id="{E148A3BE-4FB5-DFCB-9094-084D4E8CC390}"/>
                </a:ext>
              </a:extLst>
            </p:cNvPr>
            <p:cNvSpPr/>
            <p:nvPr/>
          </p:nvSpPr>
          <p:spPr>
            <a:xfrm>
              <a:off x="9371636"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474" name="Freeform: Shape 473">
              <a:extLst>
                <a:ext uri="{FF2B5EF4-FFF2-40B4-BE49-F238E27FC236}">
                  <a16:creationId xmlns:a16="http://schemas.microsoft.com/office/drawing/2014/main" id="{513E7B66-1D57-0E4F-7A6B-5BBB2AC9C8D5}"/>
                </a:ext>
              </a:extLst>
            </p:cNvPr>
            <p:cNvSpPr/>
            <p:nvPr/>
          </p:nvSpPr>
          <p:spPr>
            <a:xfrm>
              <a:off x="9365096"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75" name="Graphic 4">
              <a:extLst>
                <a:ext uri="{FF2B5EF4-FFF2-40B4-BE49-F238E27FC236}">
                  <a16:creationId xmlns:a16="http://schemas.microsoft.com/office/drawing/2014/main" id="{DA024782-BCC5-CEA2-38EC-39D700A1B7A6}"/>
                </a:ext>
              </a:extLst>
            </p:cNvPr>
            <p:cNvGrpSpPr/>
            <p:nvPr/>
          </p:nvGrpSpPr>
          <p:grpSpPr>
            <a:xfrm>
              <a:off x="9358919" y="3296684"/>
              <a:ext cx="25434" cy="19626"/>
              <a:chOff x="9358919" y="3296684"/>
              <a:chExt cx="25434" cy="19626"/>
            </a:xfrm>
            <a:grpFill/>
          </p:grpSpPr>
          <p:sp>
            <p:nvSpPr>
              <p:cNvPr id="569" name="Freeform: Shape 568">
                <a:extLst>
                  <a:ext uri="{FF2B5EF4-FFF2-40B4-BE49-F238E27FC236}">
                    <a16:creationId xmlns:a16="http://schemas.microsoft.com/office/drawing/2014/main" id="{638BA248-140E-3FC9-BD96-2F15EFA372D5}"/>
                  </a:ext>
                </a:extLst>
              </p:cNvPr>
              <p:cNvSpPr/>
              <p:nvPr/>
            </p:nvSpPr>
            <p:spPr>
              <a:xfrm>
                <a:off x="9371636"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570" name="Freeform: Shape 569">
                <a:extLst>
                  <a:ext uri="{FF2B5EF4-FFF2-40B4-BE49-F238E27FC236}">
                    <a16:creationId xmlns:a16="http://schemas.microsoft.com/office/drawing/2014/main" id="{C135CE1E-9036-5E7C-7981-9F9A642D0222}"/>
                  </a:ext>
                </a:extLst>
              </p:cNvPr>
              <p:cNvSpPr/>
              <p:nvPr/>
            </p:nvSpPr>
            <p:spPr>
              <a:xfrm>
                <a:off x="9358919"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76" name="Freeform: Shape 475">
              <a:extLst>
                <a:ext uri="{FF2B5EF4-FFF2-40B4-BE49-F238E27FC236}">
                  <a16:creationId xmlns:a16="http://schemas.microsoft.com/office/drawing/2014/main" id="{4A87238A-B970-9CA6-5C66-64252CEF2A45}"/>
                </a:ext>
              </a:extLst>
            </p:cNvPr>
            <p:cNvSpPr/>
            <p:nvPr/>
          </p:nvSpPr>
          <p:spPr>
            <a:xfrm>
              <a:off x="9169572" y="3343369"/>
              <a:ext cx="404127" cy="66355"/>
            </a:xfrm>
            <a:custGeom>
              <a:avLst/>
              <a:gdLst>
                <a:gd name="connsiteX0" fmla="*/ 404132 w 404127"/>
                <a:gd name="connsiteY0" fmla="*/ 34962 h 66355"/>
                <a:gd name="connsiteX1" fmla="*/ 202068 w 404127"/>
                <a:gd name="connsiteY1" fmla="*/ 68139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39"/>
                    <a:pt x="202068" y="68139"/>
                  </a:cubicBezTo>
                  <a:cubicBezTo>
                    <a:pt x="90471" y="68139"/>
                    <a:pt x="4" y="53285"/>
                    <a:pt x="4" y="34962"/>
                  </a:cubicBezTo>
                  <a:cubicBezTo>
                    <a:pt x="4" y="16638"/>
                    <a:pt x="90471" y="1784"/>
                    <a:pt x="202068" y="1784"/>
                  </a:cubicBezTo>
                  <a:cubicBezTo>
                    <a:pt x="313665" y="1784"/>
                    <a:pt x="404132" y="16638"/>
                    <a:pt x="404132" y="34962"/>
                  </a:cubicBezTo>
                  <a:close/>
                </a:path>
              </a:pathLst>
            </a:custGeom>
            <a:grpFill/>
            <a:ln w="9525" cap="flat">
              <a:solidFill>
                <a:srgbClr val="00B0F0"/>
              </a:solidFill>
              <a:prstDash val="solid"/>
              <a:miter/>
            </a:ln>
          </p:spPr>
          <p:txBody>
            <a:bodyPr rtlCol="0" anchor="ctr"/>
            <a:lstStyle/>
            <a:p>
              <a:endParaRPr lang="LID4096" sz="200"/>
            </a:p>
          </p:txBody>
        </p:sp>
        <p:sp>
          <p:nvSpPr>
            <p:cNvPr id="477" name="Freeform: Shape 476">
              <a:extLst>
                <a:ext uri="{FF2B5EF4-FFF2-40B4-BE49-F238E27FC236}">
                  <a16:creationId xmlns:a16="http://schemas.microsoft.com/office/drawing/2014/main" id="{C0DE19D7-76A7-DE39-2F0A-A9C0283ABB12}"/>
                </a:ext>
              </a:extLst>
            </p:cNvPr>
            <p:cNvSpPr/>
            <p:nvPr/>
          </p:nvSpPr>
          <p:spPr>
            <a:xfrm>
              <a:off x="9371636"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478" name="Freeform: Shape 477">
              <a:extLst>
                <a:ext uri="{FF2B5EF4-FFF2-40B4-BE49-F238E27FC236}">
                  <a16:creationId xmlns:a16="http://schemas.microsoft.com/office/drawing/2014/main" id="{EBBAF929-69B0-C1E1-3166-079E67899117}"/>
                </a:ext>
              </a:extLst>
            </p:cNvPr>
            <p:cNvSpPr/>
            <p:nvPr/>
          </p:nvSpPr>
          <p:spPr>
            <a:xfrm>
              <a:off x="9365096"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79" name="Freeform: Shape 478">
              <a:extLst>
                <a:ext uri="{FF2B5EF4-FFF2-40B4-BE49-F238E27FC236}">
                  <a16:creationId xmlns:a16="http://schemas.microsoft.com/office/drawing/2014/main" id="{93DC27A7-3D5E-E248-85C5-A5E6DF926297}"/>
                </a:ext>
              </a:extLst>
            </p:cNvPr>
            <p:cNvSpPr/>
            <p:nvPr/>
          </p:nvSpPr>
          <p:spPr>
            <a:xfrm>
              <a:off x="9273533"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80" name="Freeform: Shape 479">
              <a:extLst>
                <a:ext uri="{FF2B5EF4-FFF2-40B4-BE49-F238E27FC236}">
                  <a16:creationId xmlns:a16="http://schemas.microsoft.com/office/drawing/2014/main" id="{A2EFA82A-A180-D3DD-FDD0-12772F88755C}"/>
                </a:ext>
              </a:extLst>
            </p:cNvPr>
            <p:cNvSpPr/>
            <p:nvPr/>
          </p:nvSpPr>
          <p:spPr>
            <a:xfrm>
              <a:off x="9371636"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481" name="Freeform: Shape 480">
              <a:extLst>
                <a:ext uri="{FF2B5EF4-FFF2-40B4-BE49-F238E27FC236}">
                  <a16:creationId xmlns:a16="http://schemas.microsoft.com/office/drawing/2014/main" id="{1E93361C-7E42-33BC-DE3C-6E3C2D214086}"/>
                </a:ext>
              </a:extLst>
            </p:cNvPr>
            <p:cNvSpPr/>
            <p:nvPr/>
          </p:nvSpPr>
          <p:spPr>
            <a:xfrm>
              <a:off x="9365096"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82" name="Graphic 4">
              <a:extLst>
                <a:ext uri="{FF2B5EF4-FFF2-40B4-BE49-F238E27FC236}">
                  <a16:creationId xmlns:a16="http://schemas.microsoft.com/office/drawing/2014/main" id="{515B8758-D05E-E8B0-6C79-87556A0B15C3}"/>
                </a:ext>
              </a:extLst>
            </p:cNvPr>
            <p:cNvGrpSpPr/>
            <p:nvPr/>
          </p:nvGrpSpPr>
          <p:grpSpPr>
            <a:xfrm>
              <a:off x="9358919" y="3069598"/>
              <a:ext cx="25434" cy="19630"/>
              <a:chOff x="9358919" y="3069598"/>
              <a:chExt cx="25434" cy="19630"/>
            </a:xfrm>
            <a:grpFill/>
          </p:grpSpPr>
          <p:sp>
            <p:nvSpPr>
              <p:cNvPr id="567" name="Freeform: Shape 566">
                <a:extLst>
                  <a:ext uri="{FF2B5EF4-FFF2-40B4-BE49-F238E27FC236}">
                    <a16:creationId xmlns:a16="http://schemas.microsoft.com/office/drawing/2014/main" id="{CCD48067-2BC0-D8BD-8E10-342AB8911BED}"/>
                  </a:ext>
                </a:extLst>
              </p:cNvPr>
              <p:cNvSpPr/>
              <p:nvPr/>
            </p:nvSpPr>
            <p:spPr>
              <a:xfrm>
                <a:off x="9371636"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68" name="Freeform: Shape 567">
                <a:extLst>
                  <a:ext uri="{FF2B5EF4-FFF2-40B4-BE49-F238E27FC236}">
                    <a16:creationId xmlns:a16="http://schemas.microsoft.com/office/drawing/2014/main" id="{19CCADF6-0158-472C-344D-DB347D82CE9A}"/>
                  </a:ext>
                </a:extLst>
              </p:cNvPr>
              <p:cNvSpPr/>
              <p:nvPr/>
            </p:nvSpPr>
            <p:spPr>
              <a:xfrm>
                <a:off x="9358919"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83" name="Freeform: Shape 482">
              <a:extLst>
                <a:ext uri="{FF2B5EF4-FFF2-40B4-BE49-F238E27FC236}">
                  <a16:creationId xmlns:a16="http://schemas.microsoft.com/office/drawing/2014/main" id="{5A4B694E-4C56-3B49-AE37-1EDEC0949EC6}"/>
                </a:ext>
              </a:extLst>
            </p:cNvPr>
            <p:cNvSpPr/>
            <p:nvPr/>
          </p:nvSpPr>
          <p:spPr>
            <a:xfrm>
              <a:off x="9273533"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84" name="Freeform: Shape 483">
              <a:extLst>
                <a:ext uri="{FF2B5EF4-FFF2-40B4-BE49-F238E27FC236}">
                  <a16:creationId xmlns:a16="http://schemas.microsoft.com/office/drawing/2014/main" id="{5378540F-9872-C663-166D-968AAE6B848D}"/>
                </a:ext>
              </a:extLst>
            </p:cNvPr>
            <p:cNvSpPr/>
            <p:nvPr/>
          </p:nvSpPr>
          <p:spPr>
            <a:xfrm>
              <a:off x="9371636"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485" name="Graphic 4">
              <a:extLst>
                <a:ext uri="{FF2B5EF4-FFF2-40B4-BE49-F238E27FC236}">
                  <a16:creationId xmlns:a16="http://schemas.microsoft.com/office/drawing/2014/main" id="{8D2A988F-CDCF-FBBF-B7DF-2C517F92F373}"/>
                </a:ext>
              </a:extLst>
            </p:cNvPr>
            <p:cNvGrpSpPr/>
            <p:nvPr/>
          </p:nvGrpSpPr>
          <p:grpSpPr>
            <a:xfrm>
              <a:off x="9907570" y="2047725"/>
              <a:ext cx="25434" cy="19630"/>
              <a:chOff x="9907570" y="2047725"/>
              <a:chExt cx="25434" cy="19630"/>
            </a:xfrm>
            <a:grpFill/>
          </p:grpSpPr>
          <p:sp>
            <p:nvSpPr>
              <p:cNvPr id="565" name="Freeform: Shape 564">
                <a:extLst>
                  <a:ext uri="{FF2B5EF4-FFF2-40B4-BE49-F238E27FC236}">
                    <a16:creationId xmlns:a16="http://schemas.microsoft.com/office/drawing/2014/main" id="{517182D8-6336-3EFB-60D9-02B6112CCEAC}"/>
                  </a:ext>
                </a:extLst>
              </p:cNvPr>
              <p:cNvSpPr/>
              <p:nvPr/>
            </p:nvSpPr>
            <p:spPr>
              <a:xfrm>
                <a:off x="9920288"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66" name="Freeform: Shape 565">
                <a:extLst>
                  <a:ext uri="{FF2B5EF4-FFF2-40B4-BE49-F238E27FC236}">
                    <a16:creationId xmlns:a16="http://schemas.microsoft.com/office/drawing/2014/main" id="{20392A8F-4F9C-64D7-6F6A-27BE7FAFFAB3}"/>
                  </a:ext>
                </a:extLst>
              </p:cNvPr>
              <p:cNvSpPr/>
              <p:nvPr/>
            </p:nvSpPr>
            <p:spPr>
              <a:xfrm>
                <a:off x="9907570"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486" name="Graphic 4">
              <a:extLst>
                <a:ext uri="{FF2B5EF4-FFF2-40B4-BE49-F238E27FC236}">
                  <a16:creationId xmlns:a16="http://schemas.microsoft.com/office/drawing/2014/main" id="{F690C225-F47A-C178-56D6-1B4722ED154A}"/>
                </a:ext>
              </a:extLst>
            </p:cNvPr>
            <p:cNvGrpSpPr/>
            <p:nvPr/>
          </p:nvGrpSpPr>
          <p:grpSpPr>
            <a:xfrm>
              <a:off x="10456222" y="2047725"/>
              <a:ext cx="25434" cy="19630"/>
              <a:chOff x="10456222" y="2047725"/>
              <a:chExt cx="25434" cy="19630"/>
            </a:xfrm>
            <a:grpFill/>
          </p:grpSpPr>
          <p:sp>
            <p:nvSpPr>
              <p:cNvPr id="563" name="Freeform: Shape 562">
                <a:extLst>
                  <a:ext uri="{FF2B5EF4-FFF2-40B4-BE49-F238E27FC236}">
                    <a16:creationId xmlns:a16="http://schemas.microsoft.com/office/drawing/2014/main" id="{478E3913-9352-4DA2-6730-48256642DCE9}"/>
                  </a:ext>
                </a:extLst>
              </p:cNvPr>
              <p:cNvSpPr/>
              <p:nvPr/>
            </p:nvSpPr>
            <p:spPr>
              <a:xfrm>
                <a:off x="10468939"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64" name="Freeform: Shape 563">
                <a:extLst>
                  <a:ext uri="{FF2B5EF4-FFF2-40B4-BE49-F238E27FC236}">
                    <a16:creationId xmlns:a16="http://schemas.microsoft.com/office/drawing/2014/main" id="{2EF3C9C1-701B-BD5D-A978-8257BA2F26E3}"/>
                  </a:ext>
                </a:extLst>
              </p:cNvPr>
              <p:cNvSpPr/>
              <p:nvPr/>
            </p:nvSpPr>
            <p:spPr>
              <a:xfrm>
                <a:off x="10456222"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87" name="Freeform: Shape 486">
              <a:extLst>
                <a:ext uri="{FF2B5EF4-FFF2-40B4-BE49-F238E27FC236}">
                  <a16:creationId xmlns:a16="http://schemas.microsoft.com/office/drawing/2014/main" id="{E0E0946B-F091-6AC3-4B75-B2AB9A1018EF}"/>
                </a:ext>
              </a:extLst>
            </p:cNvPr>
            <p:cNvSpPr/>
            <p:nvPr/>
          </p:nvSpPr>
          <p:spPr>
            <a:xfrm>
              <a:off x="9365096"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88" name="Freeform: Shape 487">
              <a:extLst>
                <a:ext uri="{FF2B5EF4-FFF2-40B4-BE49-F238E27FC236}">
                  <a16:creationId xmlns:a16="http://schemas.microsoft.com/office/drawing/2014/main" id="{2F216CA2-AD8E-65F0-B22D-2351ED250385}"/>
                </a:ext>
              </a:extLst>
            </p:cNvPr>
            <p:cNvSpPr/>
            <p:nvPr/>
          </p:nvSpPr>
          <p:spPr>
            <a:xfrm>
              <a:off x="9277166"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89" name="Freeform: Shape 488">
              <a:extLst>
                <a:ext uri="{FF2B5EF4-FFF2-40B4-BE49-F238E27FC236}">
                  <a16:creationId xmlns:a16="http://schemas.microsoft.com/office/drawing/2014/main" id="{35F7CD4F-5320-B4D6-CA8C-35A81225D2F5}"/>
                </a:ext>
              </a:extLst>
            </p:cNvPr>
            <p:cNvSpPr/>
            <p:nvPr/>
          </p:nvSpPr>
          <p:spPr>
            <a:xfrm>
              <a:off x="9371875" y="3777667"/>
              <a:ext cx="1251" cy="19549"/>
            </a:xfrm>
            <a:custGeom>
              <a:avLst/>
              <a:gdLst>
                <a:gd name="connsiteX0" fmla="*/ 4 w 1251"/>
                <a:gd name="connsiteY0" fmla="*/ 1784 h 19549"/>
                <a:gd name="connsiteX1" fmla="*/ 1255 w 1251"/>
                <a:gd name="connsiteY1" fmla="*/ 21333 h 19549"/>
              </a:gdLst>
              <a:ahLst/>
              <a:cxnLst>
                <a:cxn ang="0">
                  <a:pos x="connsiteX0" y="connsiteY0"/>
                </a:cxn>
                <a:cxn ang="0">
                  <a:pos x="connsiteX1" y="connsiteY1"/>
                </a:cxn>
              </a:cxnLst>
              <a:rect l="l" t="t" r="r" b="b"/>
              <a:pathLst>
                <a:path w="1251" h="19549">
                  <a:moveTo>
                    <a:pt x="4" y="1784"/>
                  </a:moveTo>
                  <a:cubicBezTo>
                    <a:pt x="275" y="6027"/>
                    <a:pt x="748" y="13406"/>
                    <a:pt x="1255" y="21333"/>
                  </a:cubicBezTo>
                </a:path>
              </a:pathLst>
            </a:custGeom>
            <a:grpFill/>
            <a:ln w="9525" cap="flat">
              <a:solidFill>
                <a:srgbClr val="00B0F0"/>
              </a:solidFill>
              <a:prstDash val="solid"/>
              <a:miter/>
            </a:ln>
          </p:spPr>
          <p:txBody>
            <a:bodyPr rtlCol="0" anchor="ctr"/>
            <a:lstStyle/>
            <a:p>
              <a:endParaRPr lang="LID4096" sz="200"/>
            </a:p>
          </p:txBody>
        </p:sp>
        <p:grpSp>
          <p:nvGrpSpPr>
            <p:cNvPr id="490" name="Graphic 4">
              <a:extLst>
                <a:ext uri="{FF2B5EF4-FFF2-40B4-BE49-F238E27FC236}">
                  <a16:creationId xmlns:a16="http://schemas.microsoft.com/office/drawing/2014/main" id="{71B48CA7-F653-93CD-4911-90AB491C11F9}"/>
                </a:ext>
              </a:extLst>
            </p:cNvPr>
            <p:cNvGrpSpPr/>
            <p:nvPr/>
          </p:nvGrpSpPr>
          <p:grpSpPr>
            <a:xfrm>
              <a:off x="9364792" y="3864391"/>
              <a:ext cx="25420" cy="19626"/>
              <a:chOff x="9364792" y="3864391"/>
              <a:chExt cx="25420" cy="19626"/>
            </a:xfrm>
            <a:grpFill/>
          </p:grpSpPr>
          <p:sp>
            <p:nvSpPr>
              <p:cNvPr id="561" name="Freeform: Shape 560">
                <a:extLst>
                  <a:ext uri="{FF2B5EF4-FFF2-40B4-BE49-F238E27FC236}">
                    <a16:creationId xmlns:a16="http://schemas.microsoft.com/office/drawing/2014/main" id="{184153ED-CCFA-9105-2EB5-85F8A147A756}"/>
                  </a:ext>
                </a:extLst>
              </p:cNvPr>
              <p:cNvSpPr/>
              <p:nvPr/>
            </p:nvSpPr>
            <p:spPr>
              <a:xfrm>
                <a:off x="9377425" y="3864391"/>
                <a:ext cx="47" cy="752"/>
              </a:xfrm>
              <a:custGeom>
                <a:avLst/>
                <a:gdLst>
                  <a:gd name="connsiteX0" fmla="*/ 4 w 47"/>
                  <a:gd name="connsiteY0" fmla="*/ 1784 h 752"/>
                  <a:gd name="connsiteX1" fmla="*/ 52 w 47"/>
                  <a:gd name="connsiteY1" fmla="*/ 2536 h 752"/>
                </a:gdLst>
                <a:ahLst/>
                <a:cxnLst>
                  <a:cxn ang="0">
                    <a:pos x="connsiteX0" y="connsiteY0"/>
                  </a:cxn>
                  <a:cxn ang="0">
                    <a:pos x="connsiteX1" y="connsiteY1"/>
                  </a:cxn>
                </a:cxnLst>
                <a:rect l="l" t="t" r="r" b="b"/>
                <a:pathLst>
                  <a:path w="47" h="752">
                    <a:moveTo>
                      <a:pt x="4" y="1784"/>
                    </a:moveTo>
                    <a:cubicBezTo>
                      <a:pt x="20" y="2035"/>
                      <a:pt x="36" y="2285"/>
                      <a:pt x="52" y="2536"/>
                    </a:cubicBezTo>
                  </a:path>
                </a:pathLst>
              </a:custGeom>
              <a:grpFill/>
              <a:ln w="9525" cap="flat">
                <a:solidFill>
                  <a:srgbClr val="00B0F0"/>
                </a:solidFill>
                <a:prstDash val="solid"/>
                <a:miter/>
              </a:ln>
            </p:spPr>
            <p:txBody>
              <a:bodyPr rtlCol="0" anchor="ctr"/>
              <a:lstStyle/>
              <a:p>
                <a:endParaRPr lang="LID4096" sz="200"/>
              </a:p>
            </p:txBody>
          </p:sp>
          <p:sp>
            <p:nvSpPr>
              <p:cNvPr id="562" name="Freeform: Shape 561">
                <a:extLst>
                  <a:ext uri="{FF2B5EF4-FFF2-40B4-BE49-F238E27FC236}">
                    <a16:creationId xmlns:a16="http://schemas.microsoft.com/office/drawing/2014/main" id="{771745D7-7081-5201-41D4-669D4943F766}"/>
                  </a:ext>
                </a:extLst>
              </p:cNvPr>
              <p:cNvSpPr/>
              <p:nvPr/>
            </p:nvSpPr>
            <p:spPr>
              <a:xfrm>
                <a:off x="9364792" y="3865385"/>
                <a:ext cx="25420" cy="18632"/>
              </a:xfrm>
              <a:custGeom>
                <a:avLst/>
                <a:gdLst>
                  <a:gd name="connsiteX0" fmla="*/ 25425 w 25420"/>
                  <a:gd name="connsiteY0" fmla="*/ 1784 h 18632"/>
                  <a:gd name="connsiteX1" fmla="*/ 13894 w 25420"/>
                  <a:gd name="connsiteY1" fmla="*/ 20417 h 18632"/>
                  <a:gd name="connsiteX2" fmla="*/ 4 w 25420"/>
                  <a:gd name="connsiteY2" fmla="*/ 2204 h 18632"/>
                  <a:gd name="connsiteX3" fmla="*/ 25425 w 25420"/>
                  <a:gd name="connsiteY3" fmla="*/ 1784 h 18632"/>
                </a:gdLst>
                <a:ahLst/>
                <a:cxnLst>
                  <a:cxn ang="0">
                    <a:pos x="connsiteX0" y="connsiteY0"/>
                  </a:cxn>
                  <a:cxn ang="0">
                    <a:pos x="connsiteX1" y="connsiteY1"/>
                  </a:cxn>
                  <a:cxn ang="0">
                    <a:pos x="connsiteX2" y="connsiteY2"/>
                  </a:cxn>
                  <a:cxn ang="0">
                    <a:pos x="connsiteX3" y="connsiteY3"/>
                  </a:cxn>
                </a:cxnLst>
                <a:rect l="l" t="t" r="r" b="b"/>
                <a:pathLst>
                  <a:path w="25420" h="18632">
                    <a:moveTo>
                      <a:pt x="25425" y="1784"/>
                    </a:moveTo>
                    <a:lnTo>
                      <a:pt x="13894" y="20417"/>
                    </a:lnTo>
                    <a:lnTo>
                      <a:pt x="4" y="2204"/>
                    </a:lnTo>
                    <a:lnTo>
                      <a:pt x="25425" y="1784"/>
                    </a:lnTo>
                    <a:close/>
                  </a:path>
                </a:pathLst>
              </a:custGeom>
              <a:grpFill/>
              <a:ln w="9525" cap="flat">
                <a:solidFill>
                  <a:srgbClr val="00B0F0"/>
                </a:solidFill>
                <a:prstDash val="solid"/>
                <a:miter/>
              </a:ln>
            </p:spPr>
            <p:txBody>
              <a:bodyPr rtlCol="0" anchor="ctr"/>
              <a:lstStyle/>
              <a:p>
                <a:endParaRPr lang="LID4096" sz="200"/>
              </a:p>
            </p:txBody>
          </p:sp>
        </p:grpSp>
        <p:grpSp>
          <p:nvGrpSpPr>
            <p:cNvPr id="491" name="Graphic 4">
              <a:extLst>
                <a:ext uri="{FF2B5EF4-FFF2-40B4-BE49-F238E27FC236}">
                  <a16:creationId xmlns:a16="http://schemas.microsoft.com/office/drawing/2014/main" id="{1B9A722C-7846-418A-8813-54C1E7EE12ED}"/>
                </a:ext>
              </a:extLst>
            </p:cNvPr>
            <p:cNvGrpSpPr/>
            <p:nvPr/>
          </p:nvGrpSpPr>
          <p:grpSpPr>
            <a:xfrm>
              <a:off x="9358919" y="3183145"/>
              <a:ext cx="25434" cy="19624"/>
              <a:chOff x="9358919" y="3183145"/>
              <a:chExt cx="25434" cy="19624"/>
            </a:xfrm>
            <a:grpFill/>
          </p:grpSpPr>
          <p:sp>
            <p:nvSpPr>
              <p:cNvPr id="559" name="Freeform: Shape 558">
                <a:extLst>
                  <a:ext uri="{FF2B5EF4-FFF2-40B4-BE49-F238E27FC236}">
                    <a16:creationId xmlns:a16="http://schemas.microsoft.com/office/drawing/2014/main" id="{9843F182-B813-53C9-25AC-75325C91A686}"/>
                  </a:ext>
                </a:extLst>
              </p:cNvPr>
              <p:cNvSpPr/>
              <p:nvPr/>
            </p:nvSpPr>
            <p:spPr>
              <a:xfrm>
                <a:off x="9371636"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560" name="Freeform: Shape 559">
                <a:extLst>
                  <a:ext uri="{FF2B5EF4-FFF2-40B4-BE49-F238E27FC236}">
                    <a16:creationId xmlns:a16="http://schemas.microsoft.com/office/drawing/2014/main" id="{1A0DD8EF-54B3-7A1D-7B64-FA06CB933968}"/>
                  </a:ext>
                </a:extLst>
              </p:cNvPr>
              <p:cNvSpPr/>
              <p:nvPr/>
            </p:nvSpPr>
            <p:spPr>
              <a:xfrm>
                <a:off x="9358919"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92" name="Freeform: Shape 491">
              <a:extLst>
                <a:ext uri="{FF2B5EF4-FFF2-40B4-BE49-F238E27FC236}">
                  <a16:creationId xmlns:a16="http://schemas.microsoft.com/office/drawing/2014/main" id="{DA46727D-363F-64B4-B703-2A96EEA0A049}"/>
                </a:ext>
              </a:extLst>
            </p:cNvPr>
            <p:cNvSpPr/>
            <p:nvPr/>
          </p:nvSpPr>
          <p:spPr>
            <a:xfrm>
              <a:off x="9644871" y="490603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93" name="Freeform: Shape 492">
              <a:extLst>
                <a:ext uri="{FF2B5EF4-FFF2-40B4-BE49-F238E27FC236}">
                  <a16:creationId xmlns:a16="http://schemas.microsoft.com/office/drawing/2014/main" id="{917A654A-3205-A120-B9E3-926F77F403AD}"/>
                </a:ext>
              </a:extLst>
            </p:cNvPr>
            <p:cNvSpPr/>
            <p:nvPr/>
          </p:nvSpPr>
          <p:spPr>
            <a:xfrm>
              <a:off x="9405206" y="4932949"/>
              <a:ext cx="492410" cy="66355"/>
            </a:xfrm>
            <a:custGeom>
              <a:avLst/>
              <a:gdLst>
                <a:gd name="connsiteX0" fmla="*/ 492414 w 492410"/>
                <a:gd name="connsiteY0" fmla="*/ 34962 h 66355"/>
                <a:gd name="connsiteX1" fmla="*/ 246209 w 492410"/>
                <a:gd name="connsiteY1" fmla="*/ 68139 h 66355"/>
                <a:gd name="connsiteX2" fmla="*/ 4 w 492410"/>
                <a:gd name="connsiteY2" fmla="*/ 34962 h 66355"/>
                <a:gd name="connsiteX3" fmla="*/ 246209 w 492410"/>
                <a:gd name="connsiteY3" fmla="*/ 1784 h 66355"/>
                <a:gd name="connsiteX4" fmla="*/ 492414 w 492410"/>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10" h="66355">
                  <a:moveTo>
                    <a:pt x="492414" y="34962"/>
                  </a:moveTo>
                  <a:cubicBezTo>
                    <a:pt x="492414" y="53285"/>
                    <a:pt x="382185" y="68139"/>
                    <a:pt x="246209" y="68139"/>
                  </a:cubicBezTo>
                  <a:cubicBezTo>
                    <a:pt x="110234" y="68139"/>
                    <a:pt x="4" y="53285"/>
                    <a:pt x="4" y="34962"/>
                  </a:cubicBezTo>
                  <a:cubicBezTo>
                    <a:pt x="4" y="16638"/>
                    <a:pt x="110234" y="1784"/>
                    <a:pt x="246209" y="1784"/>
                  </a:cubicBezTo>
                  <a:cubicBezTo>
                    <a:pt x="382185" y="1784"/>
                    <a:pt x="492414" y="16638"/>
                    <a:pt x="492414" y="34962"/>
                  </a:cubicBezTo>
                  <a:close/>
                </a:path>
              </a:pathLst>
            </a:custGeom>
            <a:grpFill/>
            <a:ln w="9525" cap="flat">
              <a:solidFill>
                <a:srgbClr val="00B0F0"/>
              </a:solidFill>
              <a:prstDash val="solid"/>
              <a:miter/>
            </a:ln>
          </p:spPr>
          <p:txBody>
            <a:bodyPr rtlCol="0" anchor="ctr"/>
            <a:lstStyle/>
            <a:p>
              <a:endParaRPr lang="LID4096" sz="200"/>
            </a:p>
          </p:txBody>
        </p:sp>
        <p:sp>
          <p:nvSpPr>
            <p:cNvPr id="494" name="Freeform: Shape 493">
              <a:extLst>
                <a:ext uri="{FF2B5EF4-FFF2-40B4-BE49-F238E27FC236}">
                  <a16:creationId xmlns:a16="http://schemas.microsoft.com/office/drawing/2014/main" id="{5D37286E-7A5D-FF1D-D147-97CB9BCA66CA}"/>
                </a:ext>
              </a:extLst>
            </p:cNvPr>
            <p:cNvSpPr/>
            <p:nvPr/>
          </p:nvSpPr>
          <p:spPr>
            <a:xfrm>
              <a:off x="9651412" y="4913081"/>
              <a:ext cx="3633" cy="19550"/>
            </a:xfrm>
            <a:custGeom>
              <a:avLst/>
              <a:gdLst>
                <a:gd name="connsiteX0" fmla="*/ 4 w 3633"/>
                <a:gd name="connsiteY0" fmla="*/ 1784 h 19550"/>
                <a:gd name="connsiteX1" fmla="*/ 4 w 3633"/>
                <a:gd name="connsiteY1" fmla="*/ 21334 h 19550"/>
              </a:gdLst>
              <a:ahLst/>
              <a:cxnLst>
                <a:cxn ang="0">
                  <a:pos x="connsiteX0" y="connsiteY0"/>
                </a:cxn>
                <a:cxn ang="0">
                  <a:pos x="connsiteX1" y="connsiteY1"/>
                </a:cxn>
              </a:cxnLst>
              <a:rect l="l" t="t" r="r" b="b"/>
              <a:pathLst>
                <a:path w="3633" h="19550">
                  <a:moveTo>
                    <a:pt x="4" y="1784"/>
                  </a:moveTo>
                  <a:cubicBezTo>
                    <a:pt x="4" y="6027"/>
                    <a:pt x="4" y="13406"/>
                    <a:pt x="4" y="21334"/>
                  </a:cubicBezTo>
                </a:path>
              </a:pathLst>
            </a:custGeom>
            <a:grpFill/>
            <a:ln w="9525" cap="flat">
              <a:solidFill>
                <a:srgbClr val="00B0F0"/>
              </a:solidFill>
              <a:prstDash val="solid"/>
              <a:miter/>
            </a:ln>
          </p:spPr>
          <p:txBody>
            <a:bodyPr rtlCol="0" anchor="ctr"/>
            <a:lstStyle/>
            <a:p>
              <a:endParaRPr lang="LID4096" sz="200"/>
            </a:p>
          </p:txBody>
        </p:sp>
        <p:sp>
          <p:nvSpPr>
            <p:cNvPr id="495" name="Freeform: Shape 494">
              <a:extLst>
                <a:ext uri="{FF2B5EF4-FFF2-40B4-BE49-F238E27FC236}">
                  <a16:creationId xmlns:a16="http://schemas.microsoft.com/office/drawing/2014/main" id="{CE2F50E5-147C-BDBA-5E11-FA2FB2DA1A05}"/>
                </a:ext>
              </a:extLst>
            </p:cNvPr>
            <p:cNvSpPr/>
            <p:nvPr/>
          </p:nvSpPr>
          <p:spPr>
            <a:xfrm>
              <a:off x="9644871" y="501957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96" name="Graphic 4">
              <a:extLst>
                <a:ext uri="{FF2B5EF4-FFF2-40B4-BE49-F238E27FC236}">
                  <a16:creationId xmlns:a16="http://schemas.microsoft.com/office/drawing/2014/main" id="{890595E1-BAAE-2D63-7FC0-C5943E4E9A81}"/>
                </a:ext>
              </a:extLst>
            </p:cNvPr>
            <p:cNvGrpSpPr/>
            <p:nvPr/>
          </p:nvGrpSpPr>
          <p:grpSpPr>
            <a:xfrm>
              <a:off x="9638695" y="4999806"/>
              <a:ext cx="25434" cy="19624"/>
              <a:chOff x="9638695" y="4999806"/>
              <a:chExt cx="25434" cy="19624"/>
            </a:xfrm>
            <a:grpFill/>
          </p:grpSpPr>
          <p:sp>
            <p:nvSpPr>
              <p:cNvPr id="557" name="Freeform: Shape 556">
                <a:extLst>
                  <a:ext uri="{FF2B5EF4-FFF2-40B4-BE49-F238E27FC236}">
                    <a16:creationId xmlns:a16="http://schemas.microsoft.com/office/drawing/2014/main" id="{FC6F3132-100C-F172-F61C-0F645DF27932}"/>
                  </a:ext>
                </a:extLst>
              </p:cNvPr>
              <p:cNvSpPr/>
              <p:nvPr/>
            </p:nvSpPr>
            <p:spPr>
              <a:xfrm>
                <a:off x="9651412" y="4999806"/>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558" name="Freeform: Shape 557">
                <a:extLst>
                  <a:ext uri="{FF2B5EF4-FFF2-40B4-BE49-F238E27FC236}">
                    <a16:creationId xmlns:a16="http://schemas.microsoft.com/office/drawing/2014/main" id="{18A93E89-F2E4-2DC4-5390-739784E042ED}"/>
                  </a:ext>
                </a:extLst>
              </p:cNvPr>
              <p:cNvSpPr/>
              <p:nvPr/>
            </p:nvSpPr>
            <p:spPr>
              <a:xfrm>
                <a:off x="9638695" y="500099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497" name="Graphic 4">
              <a:extLst>
                <a:ext uri="{FF2B5EF4-FFF2-40B4-BE49-F238E27FC236}">
                  <a16:creationId xmlns:a16="http://schemas.microsoft.com/office/drawing/2014/main" id="{C29F014C-405D-CE8A-1BFF-E3AC5A9625EE}"/>
                </a:ext>
              </a:extLst>
            </p:cNvPr>
            <p:cNvGrpSpPr/>
            <p:nvPr/>
          </p:nvGrpSpPr>
          <p:grpSpPr>
            <a:xfrm>
              <a:off x="10456222" y="2274808"/>
              <a:ext cx="25434" cy="19630"/>
              <a:chOff x="10456222" y="2274808"/>
              <a:chExt cx="25434" cy="19630"/>
            </a:xfrm>
            <a:grpFill/>
          </p:grpSpPr>
          <p:sp>
            <p:nvSpPr>
              <p:cNvPr id="555" name="Freeform: Shape 554">
                <a:extLst>
                  <a:ext uri="{FF2B5EF4-FFF2-40B4-BE49-F238E27FC236}">
                    <a16:creationId xmlns:a16="http://schemas.microsoft.com/office/drawing/2014/main" id="{A12A75D8-2B74-1DEB-E183-029918399389}"/>
                  </a:ext>
                </a:extLst>
              </p:cNvPr>
              <p:cNvSpPr/>
              <p:nvPr/>
            </p:nvSpPr>
            <p:spPr>
              <a:xfrm>
                <a:off x="10468939"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56" name="Freeform: Shape 555">
                <a:extLst>
                  <a:ext uri="{FF2B5EF4-FFF2-40B4-BE49-F238E27FC236}">
                    <a16:creationId xmlns:a16="http://schemas.microsoft.com/office/drawing/2014/main" id="{F14B4C16-B0A8-1C20-6B76-08E428683AA8}"/>
                  </a:ext>
                </a:extLst>
              </p:cNvPr>
              <p:cNvSpPr/>
              <p:nvPr/>
            </p:nvSpPr>
            <p:spPr>
              <a:xfrm>
                <a:off x="10456222"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498" name="Graphic 4">
              <a:extLst>
                <a:ext uri="{FF2B5EF4-FFF2-40B4-BE49-F238E27FC236}">
                  <a16:creationId xmlns:a16="http://schemas.microsoft.com/office/drawing/2014/main" id="{254A0DF4-DE77-9F9C-023F-B715AEAE2DC9}"/>
                </a:ext>
              </a:extLst>
            </p:cNvPr>
            <p:cNvGrpSpPr/>
            <p:nvPr/>
          </p:nvGrpSpPr>
          <p:grpSpPr>
            <a:xfrm>
              <a:off x="9638695" y="4659181"/>
              <a:ext cx="25434" cy="19626"/>
              <a:chOff x="9638695" y="4659181"/>
              <a:chExt cx="25434" cy="19626"/>
            </a:xfrm>
            <a:grpFill/>
          </p:grpSpPr>
          <p:sp>
            <p:nvSpPr>
              <p:cNvPr id="553" name="Freeform: Shape 552">
                <a:extLst>
                  <a:ext uri="{FF2B5EF4-FFF2-40B4-BE49-F238E27FC236}">
                    <a16:creationId xmlns:a16="http://schemas.microsoft.com/office/drawing/2014/main" id="{A4BB7A67-C1D6-7373-8F1E-15397F72074E}"/>
                  </a:ext>
                </a:extLst>
              </p:cNvPr>
              <p:cNvSpPr/>
              <p:nvPr/>
            </p:nvSpPr>
            <p:spPr>
              <a:xfrm>
                <a:off x="9651412" y="4659181"/>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554" name="Freeform: Shape 553">
                <a:extLst>
                  <a:ext uri="{FF2B5EF4-FFF2-40B4-BE49-F238E27FC236}">
                    <a16:creationId xmlns:a16="http://schemas.microsoft.com/office/drawing/2014/main" id="{2D5C9EB6-BB6B-F1BC-8863-9D9A0EB4249B}"/>
                  </a:ext>
                </a:extLst>
              </p:cNvPr>
              <p:cNvSpPr/>
              <p:nvPr/>
            </p:nvSpPr>
            <p:spPr>
              <a:xfrm>
                <a:off x="9638695" y="466037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499" name="Graphic 4">
              <a:extLst>
                <a:ext uri="{FF2B5EF4-FFF2-40B4-BE49-F238E27FC236}">
                  <a16:creationId xmlns:a16="http://schemas.microsoft.com/office/drawing/2014/main" id="{F2760BFA-5EB4-236F-032E-EC9BDAB41B06}"/>
                </a:ext>
              </a:extLst>
            </p:cNvPr>
            <p:cNvGrpSpPr/>
            <p:nvPr/>
          </p:nvGrpSpPr>
          <p:grpSpPr>
            <a:xfrm>
              <a:off x="9358919" y="3410228"/>
              <a:ext cx="25434" cy="19624"/>
              <a:chOff x="9358919" y="3410228"/>
              <a:chExt cx="25434" cy="19624"/>
            </a:xfrm>
            <a:grpFill/>
          </p:grpSpPr>
          <p:sp>
            <p:nvSpPr>
              <p:cNvPr id="551" name="Freeform: Shape 550">
                <a:extLst>
                  <a:ext uri="{FF2B5EF4-FFF2-40B4-BE49-F238E27FC236}">
                    <a16:creationId xmlns:a16="http://schemas.microsoft.com/office/drawing/2014/main" id="{668BCB06-7E6B-DDAB-C6CE-758DA731153B}"/>
                  </a:ext>
                </a:extLst>
              </p:cNvPr>
              <p:cNvSpPr/>
              <p:nvPr/>
            </p:nvSpPr>
            <p:spPr>
              <a:xfrm>
                <a:off x="9371636" y="341022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00B0F0"/>
                </a:solidFill>
                <a:prstDash val="solid"/>
                <a:miter/>
              </a:ln>
            </p:spPr>
            <p:txBody>
              <a:bodyPr rtlCol="0" anchor="ctr"/>
              <a:lstStyle/>
              <a:p>
                <a:endParaRPr lang="LID4096" sz="200"/>
              </a:p>
            </p:txBody>
          </p:sp>
          <p:sp>
            <p:nvSpPr>
              <p:cNvPr id="552" name="Freeform: Shape 551">
                <a:extLst>
                  <a:ext uri="{FF2B5EF4-FFF2-40B4-BE49-F238E27FC236}">
                    <a16:creationId xmlns:a16="http://schemas.microsoft.com/office/drawing/2014/main" id="{BA2A04E4-4F86-0146-A469-16CF6CA0BAD2}"/>
                  </a:ext>
                </a:extLst>
              </p:cNvPr>
              <p:cNvSpPr/>
              <p:nvPr/>
            </p:nvSpPr>
            <p:spPr>
              <a:xfrm>
                <a:off x="9358919" y="341142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00" name="Graphic 4">
              <a:extLst>
                <a:ext uri="{FF2B5EF4-FFF2-40B4-BE49-F238E27FC236}">
                  <a16:creationId xmlns:a16="http://schemas.microsoft.com/office/drawing/2014/main" id="{746E4E8C-12B3-095D-ED86-C00043DCAA47}"/>
                </a:ext>
              </a:extLst>
            </p:cNvPr>
            <p:cNvGrpSpPr/>
            <p:nvPr/>
          </p:nvGrpSpPr>
          <p:grpSpPr>
            <a:xfrm>
              <a:off x="9358919" y="3750852"/>
              <a:ext cx="25434" cy="19624"/>
              <a:chOff x="9358919" y="3750852"/>
              <a:chExt cx="25434" cy="19624"/>
            </a:xfrm>
            <a:grpFill/>
          </p:grpSpPr>
          <p:sp>
            <p:nvSpPr>
              <p:cNvPr id="549" name="Freeform: Shape 548">
                <a:extLst>
                  <a:ext uri="{FF2B5EF4-FFF2-40B4-BE49-F238E27FC236}">
                    <a16:creationId xmlns:a16="http://schemas.microsoft.com/office/drawing/2014/main" id="{D511018F-8CF2-C263-264D-8BEA27092EE6}"/>
                  </a:ext>
                </a:extLst>
              </p:cNvPr>
              <p:cNvSpPr/>
              <p:nvPr/>
            </p:nvSpPr>
            <p:spPr>
              <a:xfrm>
                <a:off x="9371636"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550" name="Freeform: Shape 549">
                <a:extLst>
                  <a:ext uri="{FF2B5EF4-FFF2-40B4-BE49-F238E27FC236}">
                    <a16:creationId xmlns:a16="http://schemas.microsoft.com/office/drawing/2014/main" id="{55CA209A-D189-9EC2-2BF9-EC1CC14C45F1}"/>
                  </a:ext>
                </a:extLst>
              </p:cNvPr>
              <p:cNvSpPr/>
              <p:nvPr/>
            </p:nvSpPr>
            <p:spPr>
              <a:xfrm>
                <a:off x="9358919"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01" name="Graphic 4">
              <a:extLst>
                <a:ext uri="{FF2B5EF4-FFF2-40B4-BE49-F238E27FC236}">
                  <a16:creationId xmlns:a16="http://schemas.microsoft.com/office/drawing/2014/main" id="{33EF0D56-0812-4CBD-AD7B-EA355AC3D165}"/>
                </a:ext>
              </a:extLst>
            </p:cNvPr>
            <p:cNvGrpSpPr/>
            <p:nvPr/>
          </p:nvGrpSpPr>
          <p:grpSpPr>
            <a:xfrm>
              <a:off x="9907570" y="2956056"/>
              <a:ext cx="25434" cy="19630"/>
              <a:chOff x="9907570" y="2956056"/>
              <a:chExt cx="25434" cy="19630"/>
            </a:xfrm>
            <a:grpFill/>
          </p:grpSpPr>
          <p:sp>
            <p:nvSpPr>
              <p:cNvPr id="547" name="Freeform: Shape 546">
                <a:extLst>
                  <a:ext uri="{FF2B5EF4-FFF2-40B4-BE49-F238E27FC236}">
                    <a16:creationId xmlns:a16="http://schemas.microsoft.com/office/drawing/2014/main" id="{C129F9EA-6509-9D3E-1581-96ABD8127DEA}"/>
                  </a:ext>
                </a:extLst>
              </p:cNvPr>
              <p:cNvSpPr/>
              <p:nvPr/>
            </p:nvSpPr>
            <p:spPr>
              <a:xfrm>
                <a:off x="9920288"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48" name="Freeform: Shape 547">
                <a:extLst>
                  <a:ext uri="{FF2B5EF4-FFF2-40B4-BE49-F238E27FC236}">
                    <a16:creationId xmlns:a16="http://schemas.microsoft.com/office/drawing/2014/main" id="{F9582885-ACCF-9332-5542-413D9419D823}"/>
                  </a:ext>
                </a:extLst>
              </p:cNvPr>
              <p:cNvSpPr/>
              <p:nvPr/>
            </p:nvSpPr>
            <p:spPr>
              <a:xfrm>
                <a:off x="9907570"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02" name="Graphic 4">
              <a:extLst>
                <a:ext uri="{FF2B5EF4-FFF2-40B4-BE49-F238E27FC236}">
                  <a16:creationId xmlns:a16="http://schemas.microsoft.com/office/drawing/2014/main" id="{A1287C29-3729-3156-DE34-EBB2E7FD72EC}"/>
                </a:ext>
              </a:extLst>
            </p:cNvPr>
            <p:cNvGrpSpPr/>
            <p:nvPr/>
          </p:nvGrpSpPr>
          <p:grpSpPr>
            <a:xfrm>
              <a:off x="9657774" y="3973304"/>
              <a:ext cx="123152" cy="26359"/>
              <a:chOff x="9657774" y="3973304"/>
              <a:chExt cx="123152" cy="26359"/>
            </a:xfrm>
            <a:grpFill/>
          </p:grpSpPr>
          <p:sp>
            <p:nvSpPr>
              <p:cNvPr id="545" name="Freeform: Shape 544">
                <a:extLst>
                  <a:ext uri="{FF2B5EF4-FFF2-40B4-BE49-F238E27FC236}">
                    <a16:creationId xmlns:a16="http://schemas.microsoft.com/office/drawing/2014/main" id="{4E67AEC7-9636-F115-8040-D16E36528075}"/>
                  </a:ext>
                </a:extLst>
              </p:cNvPr>
              <p:cNvSpPr/>
              <p:nvPr/>
            </p:nvSpPr>
            <p:spPr>
              <a:xfrm>
                <a:off x="9691485" y="3973304"/>
                <a:ext cx="89441" cy="19143"/>
              </a:xfrm>
              <a:custGeom>
                <a:avLst/>
                <a:gdLst>
                  <a:gd name="connsiteX0" fmla="*/ 89445 w 89441"/>
                  <a:gd name="connsiteY0" fmla="*/ 1784 h 19143"/>
                  <a:gd name="connsiteX1" fmla="*/ 4 w 89441"/>
                  <a:gd name="connsiteY1" fmla="*/ 20928 h 19143"/>
                </a:gdLst>
                <a:ahLst/>
                <a:cxnLst>
                  <a:cxn ang="0">
                    <a:pos x="connsiteX0" y="connsiteY0"/>
                  </a:cxn>
                  <a:cxn ang="0">
                    <a:pos x="connsiteX1" y="connsiteY1"/>
                  </a:cxn>
                </a:cxnLst>
                <a:rect l="l" t="t" r="r" b="b"/>
                <a:pathLst>
                  <a:path w="89441" h="19143">
                    <a:moveTo>
                      <a:pt x="89445" y="1784"/>
                    </a:moveTo>
                    <a:cubicBezTo>
                      <a:pt x="56719" y="8788"/>
                      <a:pt x="24246" y="15739"/>
                      <a:pt x="4" y="20928"/>
                    </a:cubicBezTo>
                  </a:path>
                </a:pathLst>
              </a:custGeom>
              <a:grpFill/>
              <a:ln w="9525" cap="flat">
                <a:solidFill>
                  <a:srgbClr val="00B0F0"/>
                </a:solidFill>
                <a:prstDash val="solid"/>
                <a:miter/>
              </a:ln>
            </p:spPr>
            <p:txBody>
              <a:bodyPr rtlCol="0" anchor="ctr"/>
              <a:lstStyle/>
              <a:p>
                <a:endParaRPr lang="LID4096" sz="200"/>
              </a:p>
            </p:txBody>
          </p:sp>
          <p:sp>
            <p:nvSpPr>
              <p:cNvPr id="546" name="Freeform: Shape 545">
                <a:extLst>
                  <a:ext uri="{FF2B5EF4-FFF2-40B4-BE49-F238E27FC236}">
                    <a16:creationId xmlns:a16="http://schemas.microsoft.com/office/drawing/2014/main" id="{0859A0BC-DAC9-40B0-88ED-D36D15E2144F}"/>
                  </a:ext>
                </a:extLst>
              </p:cNvPr>
              <p:cNvSpPr/>
              <p:nvPr/>
            </p:nvSpPr>
            <p:spPr>
              <a:xfrm>
                <a:off x="9657774" y="3986553"/>
                <a:ext cx="38420" cy="13110"/>
              </a:xfrm>
              <a:custGeom>
                <a:avLst/>
                <a:gdLst>
                  <a:gd name="connsiteX0" fmla="*/ 38424 w 38420"/>
                  <a:gd name="connsiteY0" fmla="*/ 13673 h 13110"/>
                  <a:gd name="connsiteX1" fmla="*/ 4 w 38420"/>
                  <a:gd name="connsiteY1" fmla="*/ 14895 h 13110"/>
                  <a:gd name="connsiteX2" fmla="*/ 28538 w 38420"/>
                  <a:gd name="connsiteY2" fmla="*/ 1784 h 13110"/>
                  <a:gd name="connsiteX3" fmla="*/ 38424 w 38420"/>
                  <a:gd name="connsiteY3" fmla="*/ 13673 h 13110"/>
                </a:gdLst>
                <a:ahLst/>
                <a:cxnLst>
                  <a:cxn ang="0">
                    <a:pos x="connsiteX0" y="connsiteY0"/>
                  </a:cxn>
                  <a:cxn ang="0">
                    <a:pos x="connsiteX1" y="connsiteY1"/>
                  </a:cxn>
                  <a:cxn ang="0">
                    <a:pos x="connsiteX2" y="connsiteY2"/>
                  </a:cxn>
                  <a:cxn ang="0">
                    <a:pos x="connsiteX3" y="connsiteY3"/>
                  </a:cxn>
                </a:cxnLst>
                <a:rect l="l" t="t" r="r" b="b"/>
                <a:pathLst>
                  <a:path w="38420" h="13110">
                    <a:moveTo>
                      <a:pt x="38424" y="13673"/>
                    </a:moveTo>
                    <a:lnTo>
                      <a:pt x="4" y="14895"/>
                    </a:lnTo>
                    <a:lnTo>
                      <a:pt x="28538" y="1784"/>
                    </a:lnTo>
                    <a:lnTo>
                      <a:pt x="38424" y="13673"/>
                    </a:lnTo>
                    <a:close/>
                  </a:path>
                </a:pathLst>
              </a:custGeom>
              <a:grpFill/>
              <a:ln w="9525" cap="flat">
                <a:solidFill>
                  <a:srgbClr val="00B0F0"/>
                </a:solidFill>
                <a:prstDash val="solid"/>
                <a:miter/>
              </a:ln>
            </p:spPr>
            <p:txBody>
              <a:bodyPr rtlCol="0" anchor="ctr"/>
              <a:lstStyle/>
              <a:p>
                <a:endParaRPr lang="LID4096" sz="200"/>
              </a:p>
            </p:txBody>
          </p:sp>
        </p:grpSp>
        <p:sp>
          <p:nvSpPr>
            <p:cNvPr id="503" name="Freeform: Shape 502">
              <a:extLst>
                <a:ext uri="{FF2B5EF4-FFF2-40B4-BE49-F238E27FC236}">
                  <a16:creationId xmlns:a16="http://schemas.microsoft.com/office/drawing/2014/main" id="{81BBE33E-6893-1F52-4C8C-9362A29E09A8}"/>
                </a:ext>
              </a:extLst>
            </p:cNvPr>
            <p:cNvSpPr/>
            <p:nvPr/>
          </p:nvSpPr>
          <p:spPr>
            <a:xfrm>
              <a:off x="10462399"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504" name="Freeform: Shape 503">
              <a:extLst>
                <a:ext uri="{FF2B5EF4-FFF2-40B4-BE49-F238E27FC236}">
                  <a16:creationId xmlns:a16="http://schemas.microsoft.com/office/drawing/2014/main" id="{73575DDF-5044-24C0-B339-03974DF6E06B}"/>
                </a:ext>
              </a:extLst>
            </p:cNvPr>
            <p:cNvSpPr/>
            <p:nvPr/>
          </p:nvSpPr>
          <p:spPr>
            <a:xfrm>
              <a:off x="10189162"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505" name="Freeform: Shape 504">
              <a:extLst>
                <a:ext uri="{FF2B5EF4-FFF2-40B4-BE49-F238E27FC236}">
                  <a16:creationId xmlns:a16="http://schemas.microsoft.com/office/drawing/2014/main" id="{15344BFE-2245-984B-EA24-92291598C128}"/>
                </a:ext>
              </a:extLst>
            </p:cNvPr>
            <p:cNvSpPr/>
            <p:nvPr/>
          </p:nvSpPr>
          <p:spPr>
            <a:xfrm>
              <a:off x="10468939"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506" name="Graphic 4">
              <a:extLst>
                <a:ext uri="{FF2B5EF4-FFF2-40B4-BE49-F238E27FC236}">
                  <a16:creationId xmlns:a16="http://schemas.microsoft.com/office/drawing/2014/main" id="{8251A773-5EC1-CECF-4D62-01B4696F4919}"/>
                </a:ext>
              </a:extLst>
            </p:cNvPr>
            <p:cNvGrpSpPr/>
            <p:nvPr/>
          </p:nvGrpSpPr>
          <p:grpSpPr>
            <a:xfrm>
              <a:off x="10453999" y="2728974"/>
              <a:ext cx="25419" cy="19629"/>
              <a:chOff x="10453999" y="2728974"/>
              <a:chExt cx="25419" cy="19629"/>
            </a:xfrm>
            <a:grpFill/>
          </p:grpSpPr>
          <p:sp>
            <p:nvSpPr>
              <p:cNvPr id="543" name="Freeform: Shape 542">
                <a:extLst>
                  <a:ext uri="{FF2B5EF4-FFF2-40B4-BE49-F238E27FC236}">
                    <a16:creationId xmlns:a16="http://schemas.microsoft.com/office/drawing/2014/main" id="{2EE5FFF2-2052-E8F2-FC48-783E1B030EF3}"/>
                  </a:ext>
                </a:extLst>
              </p:cNvPr>
              <p:cNvSpPr/>
              <p:nvPr/>
            </p:nvSpPr>
            <p:spPr>
              <a:xfrm>
                <a:off x="10466738" y="2728974"/>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00B0F0"/>
                </a:solidFill>
                <a:prstDash val="solid"/>
                <a:miter/>
              </a:ln>
            </p:spPr>
            <p:txBody>
              <a:bodyPr rtlCol="0" anchor="ctr"/>
              <a:lstStyle/>
              <a:p>
                <a:endParaRPr lang="LID4096" sz="200"/>
              </a:p>
            </p:txBody>
          </p:sp>
          <p:sp>
            <p:nvSpPr>
              <p:cNvPr id="544" name="Freeform: Shape 543">
                <a:extLst>
                  <a:ext uri="{FF2B5EF4-FFF2-40B4-BE49-F238E27FC236}">
                    <a16:creationId xmlns:a16="http://schemas.microsoft.com/office/drawing/2014/main" id="{8236D41E-3B6F-4B9A-F20F-CAFF46DD15EA}"/>
                  </a:ext>
                </a:extLst>
              </p:cNvPr>
              <p:cNvSpPr/>
              <p:nvPr/>
            </p:nvSpPr>
            <p:spPr>
              <a:xfrm>
                <a:off x="10453999" y="2729969"/>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00B0F0"/>
                </a:solidFill>
                <a:prstDash val="solid"/>
                <a:miter/>
              </a:ln>
            </p:spPr>
            <p:txBody>
              <a:bodyPr rtlCol="0" anchor="ctr"/>
              <a:lstStyle/>
              <a:p>
                <a:endParaRPr lang="LID4096" sz="200"/>
              </a:p>
            </p:txBody>
          </p:sp>
        </p:grpSp>
        <p:sp>
          <p:nvSpPr>
            <p:cNvPr id="507" name="Freeform: Shape 506">
              <a:extLst>
                <a:ext uri="{FF2B5EF4-FFF2-40B4-BE49-F238E27FC236}">
                  <a16:creationId xmlns:a16="http://schemas.microsoft.com/office/drawing/2014/main" id="{5AB9D1D1-AC45-CB26-6526-1E9D64675AD1}"/>
                </a:ext>
              </a:extLst>
            </p:cNvPr>
            <p:cNvSpPr/>
            <p:nvPr/>
          </p:nvSpPr>
          <p:spPr>
            <a:xfrm>
              <a:off x="9913747"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508" name="Freeform: Shape 507">
              <a:extLst>
                <a:ext uri="{FF2B5EF4-FFF2-40B4-BE49-F238E27FC236}">
                  <a16:creationId xmlns:a16="http://schemas.microsoft.com/office/drawing/2014/main" id="{770F0A57-1C48-0C53-F50E-6C68A866DF08}"/>
                </a:ext>
              </a:extLst>
            </p:cNvPr>
            <p:cNvSpPr/>
            <p:nvPr/>
          </p:nvSpPr>
          <p:spPr>
            <a:xfrm>
              <a:off x="9822184"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509" name="Freeform: Shape 508">
              <a:extLst>
                <a:ext uri="{FF2B5EF4-FFF2-40B4-BE49-F238E27FC236}">
                  <a16:creationId xmlns:a16="http://schemas.microsoft.com/office/drawing/2014/main" id="{29B1EE32-168E-F980-D45F-D378F29E7B58}"/>
                </a:ext>
              </a:extLst>
            </p:cNvPr>
            <p:cNvSpPr/>
            <p:nvPr/>
          </p:nvSpPr>
          <p:spPr>
            <a:xfrm>
              <a:off x="9920288"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510" name="Freeform: Shape 509">
              <a:extLst>
                <a:ext uri="{FF2B5EF4-FFF2-40B4-BE49-F238E27FC236}">
                  <a16:creationId xmlns:a16="http://schemas.microsoft.com/office/drawing/2014/main" id="{9F401C72-3270-F3BD-D497-36FB1966963D}"/>
                </a:ext>
              </a:extLst>
            </p:cNvPr>
            <p:cNvSpPr/>
            <p:nvPr/>
          </p:nvSpPr>
          <p:spPr>
            <a:xfrm>
              <a:off x="9913747"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511" name="Graphic 4">
              <a:extLst>
                <a:ext uri="{FF2B5EF4-FFF2-40B4-BE49-F238E27FC236}">
                  <a16:creationId xmlns:a16="http://schemas.microsoft.com/office/drawing/2014/main" id="{285FC10C-9846-6ED8-2055-598CF8F069D7}"/>
                </a:ext>
              </a:extLst>
            </p:cNvPr>
            <p:cNvGrpSpPr/>
            <p:nvPr/>
          </p:nvGrpSpPr>
          <p:grpSpPr>
            <a:xfrm>
              <a:off x="9907570" y="2501891"/>
              <a:ext cx="25434" cy="19630"/>
              <a:chOff x="9907570" y="2501891"/>
              <a:chExt cx="25434" cy="19630"/>
            </a:xfrm>
            <a:grpFill/>
          </p:grpSpPr>
          <p:sp>
            <p:nvSpPr>
              <p:cNvPr id="541" name="Freeform: Shape 540">
                <a:extLst>
                  <a:ext uri="{FF2B5EF4-FFF2-40B4-BE49-F238E27FC236}">
                    <a16:creationId xmlns:a16="http://schemas.microsoft.com/office/drawing/2014/main" id="{61D00BD3-20E2-8056-C675-A5E99B8E726E}"/>
                  </a:ext>
                </a:extLst>
              </p:cNvPr>
              <p:cNvSpPr/>
              <p:nvPr/>
            </p:nvSpPr>
            <p:spPr>
              <a:xfrm>
                <a:off x="9920288"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42" name="Freeform: Shape 541">
                <a:extLst>
                  <a:ext uri="{FF2B5EF4-FFF2-40B4-BE49-F238E27FC236}">
                    <a16:creationId xmlns:a16="http://schemas.microsoft.com/office/drawing/2014/main" id="{A009B6E4-9392-57B9-BBCB-8BF098E2F56D}"/>
                  </a:ext>
                </a:extLst>
              </p:cNvPr>
              <p:cNvSpPr/>
              <p:nvPr/>
            </p:nvSpPr>
            <p:spPr>
              <a:xfrm>
                <a:off x="9907570"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512" name="Freeform: Shape 511">
              <a:extLst>
                <a:ext uri="{FF2B5EF4-FFF2-40B4-BE49-F238E27FC236}">
                  <a16:creationId xmlns:a16="http://schemas.microsoft.com/office/drawing/2014/main" id="{DA0E4D96-4FF1-0071-E5BB-C3F9FDB7DE50}"/>
                </a:ext>
              </a:extLst>
            </p:cNvPr>
            <p:cNvSpPr/>
            <p:nvPr/>
          </p:nvSpPr>
          <p:spPr>
            <a:xfrm>
              <a:off x="9650906" y="2548579"/>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513" name="Freeform: Shape 512">
              <a:extLst>
                <a:ext uri="{FF2B5EF4-FFF2-40B4-BE49-F238E27FC236}">
                  <a16:creationId xmlns:a16="http://schemas.microsoft.com/office/drawing/2014/main" id="{500AACEE-FD64-0507-F05D-8251AFEA908B}"/>
                </a:ext>
              </a:extLst>
            </p:cNvPr>
            <p:cNvSpPr/>
            <p:nvPr/>
          </p:nvSpPr>
          <p:spPr>
            <a:xfrm>
              <a:off x="9920288"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514" name="Freeform: Shape 513">
              <a:extLst>
                <a:ext uri="{FF2B5EF4-FFF2-40B4-BE49-F238E27FC236}">
                  <a16:creationId xmlns:a16="http://schemas.microsoft.com/office/drawing/2014/main" id="{C28456D7-C862-EC16-4C2D-1934A943B586}"/>
                </a:ext>
              </a:extLst>
            </p:cNvPr>
            <p:cNvSpPr/>
            <p:nvPr/>
          </p:nvSpPr>
          <p:spPr>
            <a:xfrm>
              <a:off x="9365096"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515" name="Freeform: Shape 514">
              <a:extLst>
                <a:ext uri="{FF2B5EF4-FFF2-40B4-BE49-F238E27FC236}">
                  <a16:creationId xmlns:a16="http://schemas.microsoft.com/office/drawing/2014/main" id="{5D445434-CC0D-25D6-BF3F-EF80F8919AC0}"/>
                </a:ext>
              </a:extLst>
            </p:cNvPr>
            <p:cNvSpPr/>
            <p:nvPr/>
          </p:nvSpPr>
          <p:spPr>
            <a:xfrm>
              <a:off x="9273533"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516" name="Freeform: Shape 515">
              <a:extLst>
                <a:ext uri="{FF2B5EF4-FFF2-40B4-BE49-F238E27FC236}">
                  <a16:creationId xmlns:a16="http://schemas.microsoft.com/office/drawing/2014/main" id="{DD991ED0-900F-E32C-13EB-65377055ED51}"/>
                </a:ext>
              </a:extLst>
            </p:cNvPr>
            <p:cNvSpPr/>
            <p:nvPr/>
          </p:nvSpPr>
          <p:spPr>
            <a:xfrm>
              <a:off x="937163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grpSp>
          <p:nvGrpSpPr>
            <p:cNvPr id="517" name="Graphic 4">
              <a:extLst>
                <a:ext uri="{FF2B5EF4-FFF2-40B4-BE49-F238E27FC236}">
                  <a16:creationId xmlns:a16="http://schemas.microsoft.com/office/drawing/2014/main" id="{AB9DB9F5-2C50-E553-7FF9-1BB636267301}"/>
                </a:ext>
              </a:extLst>
            </p:cNvPr>
            <p:cNvGrpSpPr/>
            <p:nvPr/>
          </p:nvGrpSpPr>
          <p:grpSpPr>
            <a:xfrm>
              <a:off x="9358919" y="2956056"/>
              <a:ext cx="25434" cy="19630"/>
              <a:chOff x="9358919" y="2956056"/>
              <a:chExt cx="25434" cy="19630"/>
            </a:xfrm>
            <a:grpFill/>
          </p:grpSpPr>
          <p:sp>
            <p:nvSpPr>
              <p:cNvPr id="539" name="Freeform: Shape 538">
                <a:extLst>
                  <a:ext uri="{FF2B5EF4-FFF2-40B4-BE49-F238E27FC236}">
                    <a16:creationId xmlns:a16="http://schemas.microsoft.com/office/drawing/2014/main" id="{F551737C-7FCB-25FA-D534-F170DDED0E90}"/>
                  </a:ext>
                </a:extLst>
              </p:cNvPr>
              <p:cNvSpPr/>
              <p:nvPr/>
            </p:nvSpPr>
            <p:spPr>
              <a:xfrm>
                <a:off x="9371636"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40" name="Freeform: Shape 539">
                <a:extLst>
                  <a:ext uri="{FF2B5EF4-FFF2-40B4-BE49-F238E27FC236}">
                    <a16:creationId xmlns:a16="http://schemas.microsoft.com/office/drawing/2014/main" id="{DCF3F867-D15A-01A0-BA2A-CAC9CABBA30F}"/>
                  </a:ext>
                </a:extLst>
              </p:cNvPr>
              <p:cNvSpPr/>
              <p:nvPr/>
            </p:nvSpPr>
            <p:spPr>
              <a:xfrm>
                <a:off x="9358919"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18" name="Graphic 4">
              <a:extLst>
                <a:ext uri="{FF2B5EF4-FFF2-40B4-BE49-F238E27FC236}">
                  <a16:creationId xmlns:a16="http://schemas.microsoft.com/office/drawing/2014/main" id="{3DD3FAAF-F0E6-7903-906E-40E260D96A54}"/>
                </a:ext>
              </a:extLst>
            </p:cNvPr>
            <p:cNvGrpSpPr/>
            <p:nvPr/>
          </p:nvGrpSpPr>
          <p:grpSpPr>
            <a:xfrm>
              <a:off x="10456222" y="2615432"/>
              <a:ext cx="25434" cy="19630"/>
              <a:chOff x="10456222" y="2615432"/>
              <a:chExt cx="25434" cy="19630"/>
            </a:xfrm>
            <a:grpFill/>
          </p:grpSpPr>
          <p:sp>
            <p:nvSpPr>
              <p:cNvPr id="537" name="Freeform: Shape 536">
                <a:extLst>
                  <a:ext uri="{FF2B5EF4-FFF2-40B4-BE49-F238E27FC236}">
                    <a16:creationId xmlns:a16="http://schemas.microsoft.com/office/drawing/2014/main" id="{DC46829A-D8CC-EEB5-B936-5394EF58D78D}"/>
                  </a:ext>
                </a:extLst>
              </p:cNvPr>
              <p:cNvSpPr/>
              <p:nvPr/>
            </p:nvSpPr>
            <p:spPr>
              <a:xfrm>
                <a:off x="10468939"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38" name="Freeform: Shape 537">
                <a:extLst>
                  <a:ext uri="{FF2B5EF4-FFF2-40B4-BE49-F238E27FC236}">
                    <a16:creationId xmlns:a16="http://schemas.microsoft.com/office/drawing/2014/main" id="{712852DF-6AA8-A19F-56D3-6BF90324CC57}"/>
                  </a:ext>
                </a:extLst>
              </p:cNvPr>
              <p:cNvSpPr/>
              <p:nvPr/>
            </p:nvSpPr>
            <p:spPr>
              <a:xfrm>
                <a:off x="10456222"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19" name="Graphic 4">
              <a:extLst>
                <a:ext uri="{FF2B5EF4-FFF2-40B4-BE49-F238E27FC236}">
                  <a16:creationId xmlns:a16="http://schemas.microsoft.com/office/drawing/2014/main" id="{C31BF090-23A9-B7A0-07DF-400C626251B6}"/>
                </a:ext>
              </a:extLst>
            </p:cNvPr>
            <p:cNvGrpSpPr/>
            <p:nvPr/>
          </p:nvGrpSpPr>
          <p:grpSpPr>
            <a:xfrm>
              <a:off x="9358919" y="2842515"/>
              <a:ext cx="25434" cy="19630"/>
              <a:chOff x="9358919" y="2842515"/>
              <a:chExt cx="25434" cy="19630"/>
            </a:xfrm>
            <a:grpFill/>
          </p:grpSpPr>
          <p:sp>
            <p:nvSpPr>
              <p:cNvPr id="535" name="Freeform: Shape 534">
                <a:extLst>
                  <a:ext uri="{FF2B5EF4-FFF2-40B4-BE49-F238E27FC236}">
                    <a16:creationId xmlns:a16="http://schemas.microsoft.com/office/drawing/2014/main" id="{35DB6CEA-5526-432E-ABB1-B13241392226}"/>
                  </a:ext>
                </a:extLst>
              </p:cNvPr>
              <p:cNvSpPr/>
              <p:nvPr/>
            </p:nvSpPr>
            <p:spPr>
              <a:xfrm>
                <a:off x="9371636"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36" name="Freeform: Shape 535">
                <a:extLst>
                  <a:ext uri="{FF2B5EF4-FFF2-40B4-BE49-F238E27FC236}">
                    <a16:creationId xmlns:a16="http://schemas.microsoft.com/office/drawing/2014/main" id="{F9FD4656-5DA4-D5BC-FB33-214272E0F9A8}"/>
                  </a:ext>
                </a:extLst>
              </p:cNvPr>
              <p:cNvSpPr/>
              <p:nvPr/>
            </p:nvSpPr>
            <p:spPr>
              <a:xfrm>
                <a:off x="9358919"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20" name="Graphic 4">
              <a:extLst>
                <a:ext uri="{FF2B5EF4-FFF2-40B4-BE49-F238E27FC236}">
                  <a16:creationId xmlns:a16="http://schemas.microsoft.com/office/drawing/2014/main" id="{12E87017-76F7-C735-AFA7-89BBDB94F0F4}"/>
                </a:ext>
              </a:extLst>
            </p:cNvPr>
            <p:cNvGrpSpPr/>
            <p:nvPr/>
          </p:nvGrpSpPr>
          <p:grpSpPr>
            <a:xfrm>
              <a:off x="9907570" y="2388349"/>
              <a:ext cx="25434" cy="19630"/>
              <a:chOff x="9907570" y="2388349"/>
              <a:chExt cx="25434" cy="19630"/>
            </a:xfrm>
            <a:grpFill/>
          </p:grpSpPr>
          <p:sp>
            <p:nvSpPr>
              <p:cNvPr id="533" name="Freeform: Shape 532">
                <a:extLst>
                  <a:ext uri="{FF2B5EF4-FFF2-40B4-BE49-F238E27FC236}">
                    <a16:creationId xmlns:a16="http://schemas.microsoft.com/office/drawing/2014/main" id="{5DD21138-CF5D-622C-3CEE-2A4751F8A623}"/>
                  </a:ext>
                </a:extLst>
              </p:cNvPr>
              <p:cNvSpPr/>
              <p:nvPr/>
            </p:nvSpPr>
            <p:spPr>
              <a:xfrm>
                <a:off x="9920288"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34" name="Freeform: Shape 533">
                <a:extLst>
                  <a:ext uri="{FF2B5EF4-FFF2-40B4-BE49-F238E27FC236}">
                    <a16:creationId xmlns:a16="http://schemas.microsoft.com/office/drawing/2014/main" id="{A1C2932B-C5CB-1BB1-617F-608631D72B8A}"/>
                  </a:ext>
                </a:extLst>
              </p:cNvPr>
              <p:cNvSpPr/>
              <p:nvPr/>
            </p:nvSpPr>
            <p:spPr>
              <a:xfrm>
                <a:off x="9907570"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21" name="Graphic 4">
              <a:extLst>
                <a:ext uri="{FF2B5EF4-FFF2-40B4-BE49-F238E27FC236}">
                  <a16:creationId xmlns:a16="http://schemas.microsoft.com/office/drawing/2014/main" id="{96C84386-2185-33D2-61BC-5671952163A7}"/>
                </a:ext>
              </a:extLst>
            </p:cNvPr>
            <p:cNvGrpSpPr/>
            <p:nvPr/>
          </p:nvGrpSpPr>
          <p:grpSpPr>
            <a:xfrm>
              <a:off x="9907570" y="3183145"/>
              <a:ext cx="25434" cy="19624"/>
              <a:chOff x="9907570" y="3183145"/>
              <a:chExt cx="25434" cy="19624"/>
            </a:xfrm>
            <a:grpFill/>
          </p:grpSpPr>
          <p:sp>
            <p:nvSpPr>
              <p:cNvPr id="531" name="Freeform: Shape 530">
                <a:extLst>
                  <a:ext uri="{FF2B5EF4-FFF2-40B4-BE49-F238E27FC236}">
                    <a16:creationId xmlns:a16="http://schemas.microsoft.com/office/drawing/2014/main" id="{51389472-700F-B73B-0393-7190F759A40A}"/>
                  </a:ext>
                </a:extLst>
              </p:cNvPr>
              <p:cNvSpPr/>
              <p:nvPr/>
            </p:nvSpPr>
            <p:spPr>
              <a:xfrm>
                <a:off x="9920288"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532" name="Freeform: Shape 531">
                <a:extLst>
                  <a:ext uri="{FF2B5EF4-FFF2-40B4-BE49-F238E27FC236}">
                    <a16:creationId xmlns:a16="http://schemas.microsoft.com/office/drawing/2014/main" id="{39048F82-370F-7148-334D-C5530BA0EFB0}"/>
                  </a:ext>
                </a:extLst>
              </p:cNvPr>
              <p:cNvSpPr/>
              <p:nvPr/>
            </p:nvSpPr>
            <p:spPr>
              <a:xfrm>
                <a:off x="9907570"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22" name="Graphic 4">
              <a:extLst>
                <a:ext uri="{FF2B5EF4-FFF2-40B4-BE49-F238E27FC236}">
                  <a16:creationId xmlns:a16="http://schemas.microsoft.com/office/drawing/2014/main" id="{38B62F0F-30DF-2037-6D3B-595AF41C2456}"/>
                </a:ext>
              </a:extLst>
            </p:cNvPr>
            <p:cNvGrpSpPr/>
            <p:nvPr/>
          </p:nvGrpSpPr>
          <p:grpSpPr>
            <a:xfrm>
              <a:off x="9905347" y="3410228"/>
              <a:ext cx="25419" cy="19624"/>
              <a:chOff x="9905347" y="3410228"/>
              <a:chExt cx="25419" cy="19624"/>
            </a:xfrm>
            <a:grpFill/>
          </p:grpSpPr>
          <p:sp>
            <p:nvSpPr>
              <p:cNvPr id="529" name="Freeform: Shape 528">
                <a:extLst>
                  <a:ext uri="{FF2B5EF4-FFF2-40B4-BE49-F238E27FC236}">
                    <a16:creationId xmlns:a16="http://schemas.microsoft.com/office/drawing/2014/main" id="{FFE606FC-E14D-41B3-F828-9FD868AF6B76}"/>
                  </a:ext>
                </a:extLst>
              </p:cNvPr>
              <p:cNvSpPr/>
              <p:nvPr/>
            </p:nvSpPr>
            <p:spPr>
              <a:xfrm>
                <a:off x="9918086" y="3410228"/>
                <a:ext cx="47" cy="750"/>
              </a:xfrm>
              <a:custGeom>
                <a:avLst/>
                <a:gdLst>
                  <a:gd name="connsiteX0" fmla="*/ 51 w 47"/>
                  <a:gd name="connsiteY0" fmla="*/ 1784 h 750"/>
                  <a:gd name="connsiteX1" fmla="*/ 4 w 47"/>
                  <a:gd name="connsiteY1" fmla="*/ 2534 h 750"/>
                </a:gdLst>
                <a:ahLst/>
                <a:cxnLst>
                  <a:cxn ang="0">
                    <a:pos x="connsiteX0" y="connsiteY0"/>
                  </a:cxn>
                  <a:cxn ang="0">
                    <a:pos x="connsiteX1" y="connsiteY1"/>
                  </a:cxn>
                </a:cxnLst>
                <a:rect l="l" t="t" r="r" b="b"/>
                <a:pathLst>
                  <a:path w="47" h="750">
                    <a:moveTo>
                      <a:pt x="51" y="1784"/>
                    </a:moveTo>
                    <a:cubicBezTo>
                      <a:pt x="33" y="2035"/>
                      <a:pt x="19" y="2284"/>
                      <a:pt x="4" y="2534"/>
                    </a:cubicBezTo>
                  </a:path>
                </a:pathLst>
              </a:custGeom>
              <a:grpFill/>
              <a:ln w="9525" cap="flat">
                <a:solidFill>
                  <a:srgbClr val="00B0F0"/>
                </a:solidFill>
                <a:prstDash val="solid"/>
                <a:miter/>
              </a:ln>
            </p:spPr>
            <p:txBody>
              <a:bodyPr rtlCol="0" anchor="ctr"/>
              <a:lstStyle/>
              <a:p>
                <a:endParaRPr lang="LID4096" sz="200"/>
              </a:p>
            </p:txBody>
          </p:sp>
          <p:sp>
            <p:nvSpPr>
              <p:cNvPr id="530" name="Freeform: Shape 529">
                <a:extLst>
                  <a:ext uri="{FF2B5EF4-FFF2-40B4-BE49-F238E27FC236}">
                    <a16:creationId xmlns:a16="http://schemas.microsoft.com/office/drawing/2014/main" id="{71A5822D-247A-13E8-1749-B3E85E27073B}"/>
                  </a:ext>
                </a:extLst>
              </p:cNvPr>
              <p:cNvSpPr/>
              <p:nvPr/>
            </p:nvSpPr>
            <p:spPr>
              <a:xfrm>
                <a:off x="9905347" y="3411219"/>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00B0F0"/>
                </a:solidFill>
                <a:prstDash val="solid"/>
                <a:miter/>
              </a:ln>
            </p:spPr>
            <p:txBody>
              <a:bodyPr rtlCol="0" anchor="ctr"/>
              <a:lstStyle/>
              <a:p>
                <a:endParaRPr lang="LID4096" sz="200"/>
              </a:p>
            </p:txBody>
          </p:sp>
        </p:grpSp>
        <p:grpSp>
          <p:nvGrpSpPr>
            <p:cNvPr id="523" name="Graphic 4">
              <a:extLst>
                <a:ext uri="{FF2B5EF4-FFF2-40B4-BE49-F238E27FC236}">
                  <a16:creationId xmlns:a16="http://schemas.microsoft.com/office/drawing/2014/main" id="{0097CB22-1415-6551-81EF-A2A3F9607761}"/>
                </a:ext>
              </a:extLst>
            </p:cNvPr>
            <p:cNvGrpSpPr/>
            <p:nvPr/>
          </p:nvGrpSpPr>
          <p:grpSpPr>
            <a:xfrm>
              <a:off x="9907570" y="2615432"/>
              <a:ext cx="25434" cy="19630"/>
              <a:chOff x="9907570" y="2615432"/>
              <a:chExt cx="25434" cy="19630"/>
            </a:xfrm>
            <a:grpFill/>
          </p:grpSpPr>
          <p:sp>
            <p:nvSpPr>
              <p:cNvPr id="527" name="Freeform: Shape 526">
                <a:extLst>
                  <a:ext uri="{FF2B5EF4-FFF2-40B4-BE49-F238E27FC236}">
                    <a16:creationId xmlns:a16="http://schemas.microsoft.com/office/drawing/2014/main" id="{7111D618-45A9-BB8A-5FA1-8B016CBAE904}"/>
                  </a:ext>
                </a:extLst>
              </p:cNvPr>
              <p:cNvSpPr/>
              <p:nvPr/>
            </p:nvSpPr>
            <p:spPr>
              <a:xfrm>
                <a:off x="9920288"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28" name="Freeform: Shape 527">
                <a:extLst>
                  <a:ext uri="{FF2B5EF4-FFF2-40B4-BE49-F238E27FC236}">
                    <a16:creationId xmlns:a16="http://schemas.microsoft.com/office/drawing/2014/main" id="{2197CC63-5BD0-1A1B-799B-FC9A982D4E23}"/>
                  </a:ext>
                </a:extLst>
              </p:cNvPr>
              <p:cNvSpPr/>
              <p:nvPr/>
            </p:nvSpPr>
            <p:spPr>
              <a:xfrm>
                <a:off x="9907570"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24" name="Graphic 4">
              <a:extLst>
                <a:ext uri="{FF2B5EF4-FFF2-40B4-BE49-F238E27FC236}">
                  <a16:creationId xmlns:a16="http://schemas.microsoft.com/office/drawing/2014/main" id="{304B49BD-ED28-2A12-6388-48FE427A39B8}"/>
                </a:ext>
              </a:extLst>
            </p:cNvPr>
            <p:cNvGrpSpPr/>
            <p:nvPr/>
          </p:nvGrpSpPr>
          <p:grpSpPr>
            <a:xfrm>
              <a:off x="9638695" y="4886265"/>
              <a:ext cx="25434" cy="19624"/>
              <a:chOff x="9638695" y="4886265"/>
              <a:chExt cx="25434" cy="19624"/>
            </a:xfrm>
            <a:grpFill/>
          </p:grpSpPr>
          <p:sp>
            <p:nvSpPr>
              <p:cNvPr id="525" name="Freeform: Shape 524">
                <a:extLst>
                  <a:ext uri="{FF2B5EF4-FFF2-40B4-BE49-F238E27FC236}">
                    <a16:creationId xmlns:a16="http://schemas.microsoft.com/office/drawing/2014/main" id="{CF0EE768-7808-C1D6-167B-B9A897460CFA}"/>
                  </a:ext>
                </a:extLst>
              </p:cNvPr>
              <p:cNvSpPr/>
              <p:nvPr/>
            </p:nvSpPr>
            <p:spPr>
              <a:xfrm>
                <a:off x="9651412" y="4886265"/>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526" name="Freeform: Shape 525">
                <a:extLst>
                  <a:ext uri="{FF2B5EF4-FFF2-40B4-BE49-F238E27FC236}">
                    <a16:creationId xmlns:a16="http://schemas.microsoft.com/office/drawing/2014/main" id="{662B9843-4AFD-EBBF-E86D-5FE8C2B7164B}"/>
                  </a:ext>
                </a:extLst>
              </p:cNvPr>
              <p:cNvSpPr/>
              <p:nvPr/>
            </p:nvSpPr>
            <p:spPr>
              <a:xfrm>
                <a:off x="9638695" y="4887458"/>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mc:AlternateContent xmlns:mc="http://schemas.openxmlformats.org/markup-compatibility/2006" xmlns:a14="http://schemas.microsoft.com/office/drawing/2010/main">
        <mc:Choice Requires="a14">
          <p:sp>
            <p:nvSpPr>
              <p:cNvPr id="629" name="TextBox 628">
                <a:extLst>
                  <a:ext uri="{FF2B5EF4-FFF2-40B4-BE49-F238E27FC236}">
                    <a16:creationId xmlns:a16="http://schemas.microsoft.com/office/drawing/2014/main" id="{4D594D09-0EF6-F5FF-0B6D-F9E11BB278F9}"/>
                  </a:ext>
                </a:extLst>
              </p:cNvPr>
              <p:cNvSpPr txBox="1"/>
              <p:nvPr/>
            </p:nvSpPr>
            <p:spPr>
              <a:xfrm>
                <a:off x="4514430" y="4570736"/>
                <a:ext cx="3172792" cy="559833"/>
              </a:xfrm>
              <a:prstGeom prst="rect">
                <a:avLst/>
              </a:prstGeom>
              <a:noFill/>
            </p:spPr>
            <p:txBody>
              <a:bodyPr wrap="none" rtlCol="0">
                <a:spAutoFit/>
              </a:bodyPr>
              <a:lstStyle/>
              <a:p>
                <a14:m>
                  <m:oMath xmlns:m="http://schemas.openxmlformats.org/officeDocument/2006/math">
                    <m:r>
                      <a:rPr lang="en-US" b="0" i="1" dirty="0" smtClean="0">
                        <a:solidFill>
                          <a:srgbClr val="262626"/>
                        </a:solidFill>
                        <a:latin typeface="Cambria Math" panose="02040503050406030204" pitchFamily="18" charset="0"/>
                      </a:rPr>
                      <m:t>9</m:t>
                    </m:r>
                    <m:r>
                      <a:rPr lang="sv-SE" i="1" dirty="0" smtClean="0">
                        <a:solidFill>
                          <a:srgbClr val="262626"/>
                        </a:solidFill>
                        <a:latin typeface="Cambria Math" panose="02040503050406030204" pitchFamily="18" charset="0"/>
                      </a:rPr>
                      <m:t> </m:t>
                    </m:r>
                    <m:d>
                      <m:dPr>
                        <m:ctrlPr>
                          <a:rPr lang="sv-SE" i="1" dirty="0" smtClean="0">
                            <a:solidFill>
                              <a:srgbClr val="262626"/>
                            </a:solidFill>
                            <a:latin typeface="Cambria Math" panose="02040503050406030204" pitchFamily="18" charset="0"/>
                          </a:rPr>
                        </m:ctrlPr>
                      </m:dPr>
                      <m:e>
                        <m:m>
                          <m:mPr>
                            <m:mcs>
                              <m:mc>
                                <m:mcPr>
                                  <m:count m:val="1"/>
                                  <m:mcJc m:val="center"/>
                                </m:mcPr>
                              </m:mc>
                            </m:mcs>
                            <m:ctrlPr>
                              <a:rPr lang="sv-SE" i="1" dirty="0" smtClean="0">
                                <a:solidFill>
                                  <a:srgbClr val="262626"/>
                                </a:solidFill>
                                <a:latin typeface="Cambria Math" panose="02040503050406030204" pitchFamily="18" charset="0"/>
                              </a:rPr>
                            </m:ctrlPr>
                          </m:mPr>
                          <m:mr>
                            <m:e>
                              <m:r>
                                <m:rPr>
                                  <m:brk m:alnAt="7"/>
                                </m:rPr>
                                <a:rPr lang="en-US" b="0" i="1" dirty="0" smtClean="0">
                                  <a:solidFill>
                                    <a:srgbClr val="262626"/>
                                  </a:solidFill>
                                  <a:latin typeface="Cambria Math" panose="02040503050406030204" pitchFamily="18" charset="0"/>
                                </a:rPr>
                                <m:t>5</m:t>
                              </m:r>
                              <m:r>
                                <a:rPr lang="en-US" b="0" i="1" dirty="0" smtClean="0">
                                  <a:solidFill>
                                    <a:srgbClr val="262626"/>
                                  </a:solidFill>
                                  <a:latin typeface="Cambria Math" panose="02040503050406030204" pitchFamily="18" charset="0"/>
                                </a:rPr>
                                <m:t>8</m:t>
                              </m:r>
                            </m:e>
                          </m:mr>
                          <m:mr>
                            <m:e>
                              <m:r>
                                <a:rPr lang="en-US" b="0" i="1" dirty="0" smtClean="0">
                                  <a:solidFill>
                                    <a:srgbClr val="262626"/>
                                  </a:solidFill>
                                  <a:latin typeface="Cambria Math" panose="02040503050406030204" pitchFamily="18" charset="0"/>
                                </a:rPr>
                                <m:t>26</m:t>
                              </m:r>
                            </m:e>
                          </m:mr>
                        </m:m>
                      </m:e>
                    </m:d>
                    <m:r>
                      <a:rPr lang="sv-SE" i="1" dirty="0" smtClean="0">
                        <a:solidFill>
                          <a:srgbClr val="262626"/>
                        </a:solidFill>
                        <a:latin typeface="Cambria Math" panose="02040503050406030204" pitchFamily="18" charset="0"/>
                      </a:rPr>
                      <m:t>=</m:t>
                    </m:r>
                    <m:f>
                      <m:fPr>
                        <m:ctrlPr>
                          <a:rPr lang="en-US" b="0" i="1" dirty="0" smtClean="0">
                            <a:solidFill>
                              <a:srgbClr val="262626"/>
                            </a:solidFill>
                            <a:latin typeface="Cambria Math" panose="02040503050406030204" pitchFamily="18" charset="0"/>
                          </a:rPr>
                        </m:ctrlPr>
                      </m:fPr>
                      <m:num>
                        <m:r>
                          <a:rPr lang="en-US" b="0" i="1" dirty="0" smtClean="0">
                            <a:solidFill>
                              <a:srgbClr val="262626"/>
                            </a:solidFill>
                            <a:latin typeface="Cambria Math" panose="02040503050406030204" pitchFamily="18" charset="0"/>
                          </a:rPr>
                          <m:t>9⋅ </m:t>
                        </m:r>
                        <m:r>
                          <a:rPr lang="sv-SE" i="1" dirty="0" smtClean="0">
                            <a:solidFill>
                              <a:srgbClr val="262626"/>
                            </a:solidFill>
                            <a:latin typeface="Cambria Math" panose="02040503050406030204" pitchFamily="18" charset="0"/>
                          </a:rPr>
                          <m:t>58!</m:t>
                        </m:r>
                      </m:num>
                      <m:den>
                        <m:r>
                          <a:rPr lang="sv-SE" i="1" dirty="0" smtClean="0">
                            <a:solidFill>
                              <a:srgbClr val="262626"/>
                            </a:solidFill>
                            <a:latin typeface="Cambria Math" panose="02040503050406030204" pitchFamily="18" charset="0"/>
                          </a:rPr>
                          <m:t>26! 32!</m:t>
                        </m:r>
                      </m:den>
                    </m:f>
                    <m:r>
                      <a:rPr lang="en-US" b="0" i="1" dirty="0" smtClean="0">
                        <a:solidFill>
                          <a:srgbClr val="262626"/>
                        </a:solidFill>
                        <a:latin typeface="Cambria Math" panose="02040503050406030204" pitchFamily="18" charset="0"/>
                      </a:rPr>
                      <m:t>≈</m:t>
                    </m:r>
                    <m:r>
                      <m:rPr>
                        <m:nor/>
                      </m:rPr>
                      <a:rPr lang="en-US" b="0" i="0" dirty="0" smtClean="0">
                        <a:solidFill>
                          <a:srgbClr val="262626"/>
                        </a:solidFill>
                        <a:latin typeface="Cambria Math" panose="02040503050406030204" pitchFamily="18" charset="0"/>
                      </a:rPr>
                      <m:t>1.99</m:t>
                    </m:r>
                    <m:r>
                      <a:rPr lang="en-US" b="0" i="1" dirty="0" smtClean="0">
                        <a:solidFill>
                          <a:srgbClr val="262626"/>
                        </a:solidFill>
                        <a:latin typeface="Cambria Math" panose="02040503050406030204" pitchFamily="18" charset="0"/>
                      </a:rPr>
                      <m:t>⋅</m:t>
                    </m:r>
                    <m:sSup>
                      <m:sSupPr>
                        <m:ctrlPr>
                          <a:rPr lang="en-US" b="0" i="1" dirty="0" smtClean="0">
                            <a:solidFill>
                              <a:srgbClr val="262626"/>
                            </a:solidFill>
                            <a:latin typeface="Cambria Math" panose="02040503050406030204" pitchFamily="18" charset="0"/>
                          </a:rPr>
                        </m:ctrlPr>
                      </m:sSupPr>
                      <m:e>
                        <m:r>
                          <a:rPr lang="en-US" b="0" i="1" dirty="0" smtClean="0">
                            <a:solidFill>
                              <a:srgbClr val="262626"/>
                            </a:solidFill>
                            <a:latin typeface="Cambria Math" panose="02040503050406030204" pitchFamily="18" charset="0"/>
                          </a:rPr>
                          <m:t>10</m:t>
                        </m:r>
                      </m:e>
                      <m:sup>
                        <m:r>
                          <a:rPr lang="en-US" b="0" i="1" dirty="0" smtClean="0">
                            <a:solidFill>
                              <a:srgbClr val="262626"/>
                            </a:solidFill>
                            <a:latin typeface="Cambria Math" panose="02040503050406030204" pitchFamily="18" charset="0"/>
                          </a:rPr>
                          <m:t>17</m:t>
                        </m:r>
                      </m:sup>
                    </m:sSup>
                    <m:r>
                      <m:rPr>
                        <m:nor/>
                      </m:rPr>
                      <a:rPr lang="en-US" b="0" i="0" dirty="0" smtClean="0">
                        <a:solidFill>
                          <a:srgbClr val="262626"/>
                        </a:solidFill>
                      </a:rPr>
                      <m:t> </m:t>
                    </m:r>
                  </m:oMath>
                </a14:m>
                <a:r>
                  <a:rPr lang="en-US" b="0" i="0" dirty="0">
                    <a:solidFill>
                      <a:srgbClr val="262626"/>
                    </a:solidFill>
                    <a:latin typeface="+mj-lt"/>
                  </a:rPr>
                  <a:t> </a:t>
                </a:r>
                <a:endParaRPr lang="LID4096" dirty="0">
                  <a:solidFill>
                    <a:srgbClr val="262626"/>
                  </a:solidFill>
                </a:endParaRPr>
              </a:p>
            </p:txBody>
          </p:sp>
        </mc:Choice>
        <mc:Fallback xmlns="">
          <p:sp>
            <p:nvSpPr>
              <p:cNvPr id="629" name="TextBox 628">
                <a:extLst>
                  <a:ext uri="{FF2B5EF4-FFF2-40B4-BE49-F238E27FC236}">
                    <a16:creationId xmlns:a16="http://schemas.microsoft.com/office/drawing/2014/main" id="{4D594D09-0EF6-F5FF-0B6D-F9E11BB278F9}"/>
                  </a:ext>
                </a:extLst>
              </p:cNvPr>
              <p:cNvSpPr txBox="1">
                <a:spLocks noRot="1" noChangeAspect="1" noMove="1" noResize="1" noEditPoints="1" noAdjustHandles="1" noChangeArrowheads="1" noChangeShapeType="1" noTextEdit="1"/>
              </p:cNvSpPr>
              <p:nvPr/>
            </p:nvSpPr>
            <p:spPr>
              <a:xfrm>
                <a:off x="4514430" y="4570736"/>
                <a:ext cx="3172792" cy="559833"/>
              </a:xfrm>
              <a:prstGeom prst="rect">
                <a:avLst/>
              </a:prstGeom>
              <a:blipFill>
                <a:blip r:embed="rId5"/>
                <a:stretch>
                  <a:fillRect/>
                </a:stretch>
              </a:blipFill>
            </p:spPr>
            <p:txBody>
              <a:bodyPr/>
              <a:lstStyle/>
              <a:p>
                <a:r>
                  <a:rPr lang="LID4096">
                    <a:noFill/>
                  </a:rPr>
                  <a:t> </a:t>
                </a:r>
              </a:p>
            </p:txBody>
          </p:sp>
        </mc:Fallback>
      </mc:AlternateContent>
      <p:pic>
        <p:nvPicPr>
          <p:cNvPr id="630" name="Picture 629" descr="A cartoon of a person in front of a computer&#10;&#10;Description automatically generated">
            <a:extLst>
              <a:ext uri="{FF2B5EF4-FFF2-40B4-BE49-F238E27FC236}">
                <a16:creationId xmlns:a16="http://schemas.microsoft.com/office/drawing/2014/main" id="{1733EA05-B0EF-6174-C29A-B2F5C9AC7D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437" y="1277743"/>
            <a:ext cx="3202582" cy="3202582"/>
          </a:xfrm>
          <a:prstGeom prst="rect">
            <a:avLst/>
          </a:prstGeom>
        </p:spPr>
      </p:pic>
      <p:pic>
        <p:nvPicPr>
          <p:cNvPr id="632" name="execution-01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768132124"/>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84" fill="hold"/>
                                        <p:tgtEl>
                                          <p:spTgt spid="6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3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Freeform: Shape 632">
            <a:extLst>
              <a:ext uri="{FF2B5EF4-FFF2-40B4-BE49-F238E27FC236}">
                <a16:creationId xmlns:a16="http://schemas.microsoft.com/office/drawing/2014/main" id="{3F6A3899-1A88-BFE0-F11E-2E152F973A52}"/>
              </a:ext>
            </a:extLst>
          </p:cNvPr>
          <p:cNvSpPr/>
          <p:nvPr/>
        </p:nvSpPr>
        <p:spPr>
          <a:xfrm>
            <a:off x="1949171" y="1730088"/>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634" name="Freeform: Shape 633">
            <a:extLst>
              <a:ext uri="{FF2B5EF4-FFF2-40B4-BE49-F238E27FC236}">
                <a16:creationId xmlns:a16="http://schemas.microsoft.com/office/drawing/2014/main" id="{DB1AA10A-EF7A-D3E5-8C49-4401BC7E024F}"/>
              </a:ext>
            </a:extLst>
          </p:cNvPr>
          <p:cNvSpPr/>
          <p:nvPr/>
        </p:nvSpPr>
        <p:spPr>
          <a:xfrm>
            <a:off x="3581503" y="1730088"/>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643" name="Freeform: Shape 642">
            <a:extLst>
              <a:ext uri="{FF2B5EF4-FFF2-40B4-BE49-F238E27FC236}">
                <a16:creationId xmlns:a16="http://schemas.microsoft.com/office/drawing/2014/main" id="{CF0C0C05-D1E4-D656-9122-C7433808BA9A}"/>
              </a:ext>
            </a:extLst>
          </p:cNvPr>
          <p:cNvSpPr/>
          <p:nvPr/>
        </p:nvSpPr>
        <p:spPr>
          <a:xfrm>
            <a:off x="3476511" y="2086966"/>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44" name="Freeform: Shape 643">
            <a:extLst>
              <a:ext uri="{FF2B5EF4-FFF2-40B4-BE49-F238E27FC236}">
                <a16:creationId xmlns:a16="http://schemas.microsoft.com/office/drawing/2014/main" id="{4A8D24C8-79B9-CADC-7DF4-DA89FCBE38B2}"/>
              </a:ext>
            </a:extLst>
          </p:cNvPr>
          <p:cNvSpPr/>
          <p:nvPr/>
        </p:nvSpPr>
        <p:spPr>
          <a:xfrm>
            <a:off x="1963615" y="2117216"/>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a:effectLst>
            <a:glow rad="101600">
              <a:schemeClr val="accent4">
                <a:satMod val="175000"/>
                <a:alpha val="40000"/>
              </a:schemeClr>
            </a:glow>
          </a:effectLst>
        </p:spPr>
        <p:txBody>
          <a:bodyPr rtlCol="0" anchor="ctr"/>
          <a:lstStyle/>
          <a:p>
            <a:endParaRPr lang="LID4096"/>
          </a:p>
        </p:txBody>
      </p:sp>
      <p:sp>
        <p:nvSpPr>
          <p:cNvPr id="645" name="TextBox 644">
            <a:extLst>
              <a:ext uri="{FF2B5EF4-FFF2-40B4-BE49-F238E27FC236}">
                <a16:creationId xmlns:a16="http://schemas.microsoft.com/office/drawing/2014/main" id="{EC379E21-C6C2-4F2B-2889-E2046153F9DB}"/>
              </a:ext>
            </a:extLst>
          </p:cNvPr>
          <p:cNvSpPr txBox="1"/>
          <p:nvPr/>
        </p:nvSpPr>
        <p:spPr>
          <a:xfrm>
            <a:off x="1991614" y="1899300"/>
            <a:ext cx="517309" cy="310515"/>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Login</a:t>
            </a:r>
          </a:p>
        </p:txBody>
      </p:sp>
      <p:sp>
        <p:nvSpPr>
          <p:cNvPr id="646" name="Freeform: Shape 645">
            <a:extLst>
              <a:ext uri="{FF2B5EF4-FFF2-40B4-BE49-F238E27FC236}">
                <a16:creationId xmlns:a16="http://schemas.microsoft.com/office/drawing/2014/main" id="{74669B21-D471-85AC-FED6-A8076C6C0658}"/>
              </a:ext>
            </a:extLst>
          </p:cNvPr>
          <p:cNvSpPr/>
          <p:nvPr/>
        </p:nvSpPr>
        <p:spPr>
          <a:xfrm>
            <a:off x="3476511" y="2463684"/>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47" name="Freeform: Shape 646">
            <a:extLst>
              <a:ext uri="{FF2B5EF4-FFF2-40B4-BE49-F238E27FC236}">
                <a16:creationId xmlns:a16="http://schemas.microsoft.com/office/drawing/2014/main" id="{1339BD31-8D0F-6041-4626-E1F4D9C953D5}"/>
              </a:ext>
            </a:extLst>
          </p:cNvPr>
          <p:cNvSpPr/>
          <p:nvPr/>
        </p:nvSpPr>
        <p:spPr>
          <a:xfrm>
            <a:off x="1963615" y="2493935"/>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648" name="TextBox 647">
            <a:extLst>
              <a:ext uri="{FF2B5EF4-FFF2-40B4-BE49-F238E27FC236}">
                <a16:creationId xmlns:a16="http://schemas.microsoft.com/office/drawing/2014/main" id="{421AF518-0339-4B67-12EB-B2C9982E5548}"/>
              </a:ext>
            </a:extLst>
          </p:cNvPr>
          <p:cNvSpPr txBox="1"/>
          <p:nvPr/>
        </p:nvSpPr>
        <p:spPr>
          <a:xfrm>
            <a:off x="1991614" y="2276017"/>
            <a:ext cx="889960" cy="310515"/>
          </a:xfrm>
          <a:prstGeom prst="rect">
            <a:avLst/>
          </a:prstGeom>
          <a:noFill/>
        </p:spPr>
        <p:txBody>
          <a:bodyPr wrap="none" rtlCol="0">
            <a:spAutoFit/>
          </a:bodyPr>
          <a:lstStyle/>
          <a:p>
            <a:pPr algn="l"/>
            <a:r>
              <a:rPr lang="LID4096" sz="975" spc="0" baseline="0">
                <a:ln/>
                <a:solidFill>
                  <a:srgbClr val="2E2E2E"/>
                </a:solidFill>
                <a:latin typeface="Segoe Print"/>
                <a:sym typeface="Segoe Print"/>
                <a:rtl val="0"/>
              </a:rPr>
              <a:t>AddToCart</a:t>
            </a:r>
          </a:p>
        </p:txBody>
      </p:sp>
      <p:sp>
        <p:nvSpPr>
          <p:cNvPr id="649" name="Freeform: Shape 648">
            <a:extLst>
              <a:ext uri="{FF2B5EF4-FFF2-40B4-BE49-F238E27FC236}">
                <a16:creationId xmlns:a16="http://schemas.microsoft.com/office/drawing/2014/main" id="{7B0E7648-6151-F815-6C11-449ADE2BE559}"/>
              </a:ext>
            </a:extLst>
          </p:cNvPr>
          <p:cNvSpPr/>
          <p:nvPr/>
        </p:nvSpPr>
        <p:spPr>
          <a:xfrm>
            <a:off x="3476511" y="2840407"/>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50" name="Freeform: Shape 649">
            <a:extLst>
              <a:ext uri="{FF2B5EF4-FFF2-40B4-BE49-F238E27FC236}">
                <a16:creationId xmlns:a16="http://schemas.microsoft.com/office/drawing/2014/main" id="{4F3416CD-D1F1-6332-15A2-4D1F1A652CC2}"/>
              </a:ext>
            </a:extLst>
          </p:cNvPr>
          <p:cNvSpPr/>
          <p:nvPr/>
        </p:nvSpPr>
        <p:spPr>
          <a:xfrm>
            <a:off x="1963615" y="2870658"/>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651" name="TextBox 650">
            <a:extLst>
              <a:ext uri="{FF2B5EF4-FFF2-40B4-BE49-F238E27FC236}">
                <a16:creationId xmlns:a16="http://schemas.microsoft.com/office/drawing/2014/main" id="{AFDCB9AF-4752-3BBD-39E1-88AB88A74A0A}"/>
              </a:ext>
            </a:extLst>
          </p:cNvPr>
          <p:cNvSpPr txBox="1"/>
          <p:nvPr/>
        </p:nvSpPr>
        <p:spPr>
          <a:xfrm>
            <a:off x="1991614" y="2652741"/>
            <a:ext cx="889960" cy="310515"/>
          </a:xfrm>
          <a:prstGeom prst="rect">
            <a:avLst/>
          </a:prstGeom>
          <a:noFill/>
        </p:spPr>
        <p:txBody>
          <a:bodyPr wrap="none" rtlCol="0">
            <a:spAutoFit/>
          </a:bodyPr>
          <a:lstStyle/>
          <a:p>
            <a:pPr algn="l"/>
            <a:r>
              <a:rPr lang="LID4096" sz="975" spc="0" baseline="0">
                <a:ln/>
                <a:solidFill>
                  <a:srgbClr val="2E2E2E"/>
                </a:solidFill>
                <a:latin typeface="Segoe Print"/>
                <a:sym typeface="Segoe Print"/>
                <a:rtl val="0"/>
              </a:rPr>
              <a:t>AddToCart</a:t>
            </a:r>
          </a:p>
        </p:txBody>
      </p:sp>
      <p:sp>
        <p:nvSpPr>
          <p:cNvPr id="652" name="Freeform: Shape 651">
            <a:extLst>
              <a:ext uri="{FF2B5EF4-FFF2-40B4-BE49-F238E27FC236}">
                <a16:creationId xmlns:a16="http://schemas.microsoft.com/office/drawing/2014/main" id="{93D513DF-93AD-C7DC-66A2-366E2B954FE5}"/>
              </a:ext>
            </a:extLst>
          </p:cNvPr>
          <p:cNvSpPr/>
          <p:nvPr/>
        </p:nvSpPr>
        <p:spPr>
          <a:xfrm>
            <a:off x="3476511" y="32171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53" name="Freeform: Shape 652">
            <a:extLst>
              <a:ext uri="{FF2B5EF4-FFF2-40B4-BE49-F238E27FC236}">
                <a16:creationId xmlns:a16="http://schemas.microsoft.com/office/drawing/2014/main" id="{F647680A-44F9-E734-C19C-E7BA81C01AED}"/>
              </a:ext>
            </a:extLst>
          </p:cNvPr>
          <p:cNvSpPr/>
          <p:nvPr/>
        </p:nvSpPr>
        <p:spPr>
          <a:xfrm>
            <a:off x="1963615" y="3247382"/>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654" name="TextBox 653">
            <a:extLst>
              <a:ext uri="{FF2B5EF4-FFF2-40B4-BE49-F238E27FC236}">
                <a16:creationId xmlns:a16="http://schemas.microsoft.com/office/drawing/2014/main" id="{5C5148B1-B0B2-B326-2A3A-86250ADFBB61}"/>
              </a:ext>
            </a:extLst>
          </p:cNvPr>
          <p:cNvSpPr txBox="1"/>
          <p:nvPr/>
        </p:nvSpPr>
        <p:spPr>
          <a:xfrm>
            <a:off x="1991614" y="3029464"/>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sp>
        <p:nvSpPr>
          <p:cNvPr id="656" name="Freeform: Shape 655">
            <a:extLst>
              <a:ext uri="{FF2B5EF4-FFF2-40B4-BE49-F238E27FC236}">
                <a16:creationId xmlns:a16="http://schemas.microsoft.com/office/drawing/2014/main" id="{87969B3B-F66E-F6BE-F3FC-3D3F55D94529}"/>
              </a:ext>
            </a:extLst>
          </p:cNvPr>
          <p:cNvSpPr/>
          <p:nvPr/>
        </p:nvSpPr>
        <p:spPr>
          <a:xfrm>
            <a:off x="5326894" y="2591486"/>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657" name="Freeform: Shape 656">
            <a:extLst>
              <a:ext uri="{FF2B5EF4-FFF2-40B4-BE49-F238E27FC236}">
                <a16:creationId xmlns:a16="http://schemas.microsoft.com/office/drawing/2014/main" id="{5FDE6D06-FFEA-9886-56E5-0B41C6BA983A}"/>
              </a:ext>
            </a:extLst>
          </p:cNvPr>
          <p:cNvSpPr/>
          <p:nvPr/>
        </p:nvSpPr>
        <p:spPr>
          <a:xfrm>
            <a:off x="6959226" y="2591486"/>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662" name="Freeform: Shape 661">
            <a:extLst>
              <a:ext uri="{FF2B5EF4-FFF2-40B4-BE49-F238E27FC236}">
                <a16:creationId xmlns:a16="http://schemas.microsoft.com/office/drawing/2014/main" id="{4872E594-6744-AD17-EACC-4AF79E7A48C9}"/>
              </a:ext>
            </a:extLst>
          </p:cNvPr>
          <p:cNvSpPr/>
          <p:nvPr/>
        </p:nvSpPr>
        <p:spPr>
          <a:xfrm>
            <a:off x="6854234" y="2948364"/>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63" name="Freeform: Shape 662">
            <a:extLst>
              <a:ext uri="{FF2B5EF4-FFF2-40B4-BE49-F238E27FC236}">
                <a16:creationId xmlns:a16="http://schemas.microsoft.com/office/drawing/2014/main" id="{DAEA9E06-E0AE-C7E9-170A-FAA0EB422CDD}"/>
              </a:ext>
            </a:extLst>
          </p:cNvPr>
          <p:cNvSpPr/>
          <p:nvPr/>
        </p:nvSpPr>
        <p:spPr>
          <a:xfrm>
            <a:off x="5341338" y="2978614"/>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dirty="0"/>
          </a:p>
        </p:txBody>
      </p:sp>
      <p:sp>
        <p:nvSpPr>
          <p:cNvPr id="664" name="TextBox 663">
            <a:extLst>
              <a:ext uri="{FF2B5EF4-FFF2-40B4-BE49-F238E27FC236}">
                <a16:creationId xmlns:a16="http://schemas.microsoft.com/office/drawing/2014/main" id="{A223374C-077A-DB85-4BD5-657DBEF46F89}"/>
              </a:ext>
            </a:extLst>
          </p:cNvPr>
          <p:cNvSpPr txBox="1"/>
          <p:nvPr/>
        </p:nvSpPr>
        <p:spPr>
          <a:xfrm>
            <a:off x="5369337" y="2750970"/>
            <a:ext cx="888385" cy="392415"/>
          </a:xfrm>
          <a:prstGeom prst="rect">
            <a:avLst/>
          </a:prstGeom>
          <a:noFill/>
        </p:spPr>
        <p:txBody>
          <a:bodyPr wrap="none" rtlCol="0">
            <a:spAutoFit/>
          </a:bodyPr>
          <a:lstStyle/>
          <a:p>
            <a:r>
              <a:rPr lang="LID4096" sz="975" spc="0" baseline="0" dirty="0">
                <a:ln/>
                <a:solidFill>
                  <a:srgbClr val="2E2E2E"/>
                </a:solidFill>
                <a:latin typeface="Segoe Print"/>
                <a:sym typeface="Segoe Print"/>
                <a:rtl val="0"/>
              </a:rPr>
              <a:t>AddToCart</a:t>
            </a:r>
          </a:p>
          <a:p>
            <a:pPr algn="l"/>
            <a:endParaRPr lang="LID4096" sz="975" spc="0" baseline="0" dirty="0">
              <a:ln/>
              <a:solidFill>
                <a:srgbClr val="2E2E2E"/>
              </a:solidFill>
              <a:latin typeface="Segoe Print"/>
              <a:sym typeface="Segoe Print"/>
              <a:rtl val="0"/>
            </a:endParaRPr>
          </a:p>
        </p:txBody>
      </p:sp>
      <p:sp>
        <p:nvSpPr>
          <p:cNvPr id="665" name="Freeform: Shape 664">
            <a:extLst>
              <a:ext uri="{FF2B5EF4-FFF2-40B4-BE49-F238E27FC236}">
                <a16:creationId xmlns:a16="http://schemas.microsoft.com/office/drawing/2014/main" id="{845029D3-B32D-23E4-B58D-70378C072B35}"/>
              </a:ext>
            </a:extLst>
          </p:cNvPr>
          <p:cNvSpPr/>
          <p:nvPr/>
        </p:nvSpPr>
        <p:spPr>
          <a:xfrm>
            <a:off x="6854234" y="3325082"/>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66" name="Freeform: Shape 665">
            <a:extLst>
              <a:ext uri="{FF2B5EF4-FFF2-40B4-BE49-F238E27FC236}">
                <a16:creationId xmlns:a16="http://schemas.microsoft.com/office/drawing/2014/main" id="{F16AD7D3-806D-2C3C-EDFD-4822F5C35255}"/>
              </a:ext>
            </a:extLst>
          </p:cNvPr>
          <p:cNvSpPr/>
          <p:nvPr/>
        </p:nvSpPr>
        <p:spPr>
          <a:xfrm>
            <a:off x="5341338" y="3355333"/>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a:effectLst>
            <a:glow rad="101600">
              <a:schemeClr val="accent4">
                <a:satMod val="175000"/>
                <a:alpha val="40000"/>
              </a:scheme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667" name="TextBox 666">
            <a:extLst>
              <a:ext uri="{FF2B5EF4-FFF2-40B4-BE49-F238E27FC236}">
                <a16:creationId xmlns:a16="http://schemas.microsoft.com/office/drawing/2014/main" id="{8AD05950-1D9C-C05A-2B8A-37BE2F07D93C}"/>
              </a:ext>
            </a:extLst>
          </p:cNvPr>
          <p:cNvSpPr txBox="1"/>
          <p:nvPr/>
        </p:nvSpPr>
        <p:spPr>
          <a:xfrm>
            <a:off x="5369337" y="3127687"/>
            <a:ext cx="526106" cy="242374"/>
          </a:xfrm>
          <a:prstGeom prst="rect">
            <a:avLst/>
          </a:prstGeom>
          <a:noFill/>
        </p:spPr>
        <p:txBody>
          <a:bodyPr wrap="none" rtlCol="0">
            <a:spAutoFit/>
          </a:bodyPr>
          <a:lstStyle/>
          <a:p>
            <a:pPr algn="l"/>
            <a:r>
              <a:rPr lang="en-US" sz="975" spc="0" baseline="0" dirty="0">
                <a:ln/>
                <a:solidFill>
                  <a:srgbClr val="2E2E2E"/>
                </a:solidFill>
                <a:latin typeface="Segoe Print"/>
                <a:sym typeface="Segoe Print"/>
                <a:rtl val="0"/>
              </a:rPr>
              <a:t>Login</a:t>
            </a:r>
            <a:endParaRPr lang="LID4096" sz="975" spc="0" baseline="0" dirty="0">
              <a:ln/>
              <a:solidFill>
                <a:srgbClr val="2E2E2E"/>
              </a:solidFill>
              <a:latin typeface="Segoe Print"/>
              <a:sym typeface="Segoe Print"/>
              <a:rtl val="0"/>
            </a:endParaRPr>
          </a:p>
        </p:txBody>
      </p:sp>
      <p:sp>
        <p:nvSpPr>
          <p:cNvPr id="668" name="Freeform: Shape 667">
            <a:extLst>
              <a:ext uri="{FF2B5EF4-FFF2-40B4-BE49-F238E27FC236}">
                <a16:creationId xmlns:a16="http://schemas.microsoft.com/office/drawing/2014/main" id="{23CFB85E-33DD-83BA-8D03-FC62F79B7DF2}"/>
              </a:ext>
            </a:extLst>
          </p:cNvPr>
          <p:cNvSpPr/>
          <p:nvPr/>
        </p:nvSpPr>
        <p:spPr>
          <a:xfrm>
            <a:off x="6854234" y="3701805"/>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69" name="Freeform: Shape 668">
            <a:extLst>
              <a:ext uri="{FF2B5EF4-FFF2-40B4-BE49-F238E27FC236}">
                <a16:creationId xmlns:a16="http://schemas.microsoft.com/office/drawing/2014/main" id="{DB6328D2-8423-98E1-8950-F4E03E3D21CF}"/>
              </a:ext>
            </a:extLst>
          </p:cNvPr>
          <p:cNvSpPr/>
          <p:nvPr/>
        </p:nvSpPr>
        <p:spPr>
          <a:xfrm>
            <a:off x="5341338" y="3732056"/>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670" name="TextBox 669">
            <a:extLst>
              <a:ext uri="{FF2B5EF4-FFF2-40B4-BE49-F238E27FC236}">
                <a16:creationId xmlns:a16="http://schemas.microsoft.com/office/drawing/2014/main" id="{3AD78661-E011-1BA2-2CC5-5A56046A6D82}"/>
              </a:ext>
            </a:extLst>
          </p:cNvPr>
          <p:cNvSpPr txBox="1"/>
          <p:nvPr/>
        </p:nvSpPr>
        <p:spPr>
          <a:xfrm>
            <a:off x="5369337" y="3504411"/>
            <a:ext cx="888385"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AddT</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Cart</a:t>
            </a:r>
          </a:p>
        </p:txBody>
      </p:sp>
      <p:sp>
        <p:nvSpPr>
          <p:cNvPr id="671" name="Freeform: Shape 670">
            <a:extLst>
              <a:ext uri="{FF2B5EF4-FFF2-40B4-BE49-F238E27FC236}">
                <a16:creationId xmlns:a16="http://schemas.microsoft.com/office/drawing/2014/main" id="{DEEA2924-100B-DB01-246A-149C372576B1}"/>
              </a:ext>
            </a:extLst>
          </p:cNvPr>
          <p:cNvSpPr/>
          <p:nvPr/>
        </p:nvSpPr>
        <p:spPr>
          <a:xfrm>
            <a:off x="6854234" y="4078528"/>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72" name="Freeform: Shape 671">
            <a:extLst>
              <a:ext uri="{FF2B5EF4-FFF2-40B4-BE49-F238E27FC236}">
                <a16:creationId xmlns:a16="http://schemas.microsoft.com/office/drawing/2014/main" id="{80F812A1-7DFC-5EBF-7C24-721E17F09741}"/>
              </a:ext>
            </a:extLst>
          </p:cNvPr>
          <p:cNvSpPr/>
          <p:nvPr/>
        </p:nvSpPr>
        <p:spPr>
          <a:xfrm>
            <a:off x="5341338" y="4108780"/>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673" name="TextBox 672">
            <a:extLst>
              <a:ext uri="{FF2B5EF4-FFF2-40B4-BE49-F238E27FC236}">
                <a16:creationId xmlns:a16="http://schemas.microsoft.com/office/drawing/2014/main" id="{6F02ED8A-8CD4-E93E-AE61-A914E57742BD}"/>
              </a:ext>
            </a:extLst>
          </p:cNvPr>
          <p:cNvSpPr txBox="1"/>
          <p:nvPr/>
        </p:nvSpPr>
        <p:spPr>
          <a:xfrm>
            <a:off x="5369337" y="3881134"/>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sp>
        <p:nvSpPr>
          <p:cNvPr id="675" name="Freeform: Shape 674">
            <a:extLst>
              <a:ext uri="{FF2B5EF4-FFF2-40B4-BE49-F238E27FC236}">
                <a16:creationId xmlns:a16="http://schemas.microsoft.com/office/drawing/2014/main" id="{3C214FA6-91B1-FD97-4560-D5B7022E8A65}"/>
              </a:ext>
            </a:extLst>
          </p:cNvPr>
          <p:cNvSpPr/>
          <p:nvPr/>
        </p:nvSpPr>
        <p:spPr>
          <a:xfrm>
            <a:off x="8379897" y="3641103"/>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676" name="Freeform: Shape 675">
            <a:extLst>
              <a:ext uri="{FF2B5EF4-FFF2-40B4-BE49-F238E27FC236}">
                <a16:creationId xmlns:a16="http://schemas.microsoft.com/office/drawing/2014/main" id="{AB35EEC9-C73F-FF5A-245B-C43020ACDA91}"/>
              </a:ext>
            </a:extLst>
          </p:cNvPr>
          <p:cNvSpPr/>
          <p:nvPr/>
        </p:nvSpPr>
        <p:spPr>
          <a:xfrm>
            <a:off x="10012229" y="3641103"/>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681" name="Freeform: Shape 680">
            <a:extLst>
              <a:ext uri="{FF2B5EF4-FFF2-40B4-BE49-F238E27FC236}">
                <a16:creationId xmlns:a16="http://schemas.microsoft.com/office/drawing/2014/main" id="{C4770E89-7190-F6F5-DB51-EEBE7B426385}"/>
              </a:ext>
            </a:extLst>
          </p:cNvPr>
          <p:cNvSpPr/>
          <p:nvPr/>
        </p:nvSpPr>
        <p:spPr>
          <a:xfrm>
            <a:off x="9907237" y="3997981"/>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82" name="Freeform: Shape 681">
            <a:extLst>
              <a:ext uri="{FF2B5EF4-FFF2-40B4-BE49-F238E27FC236}">
                <a16:creationId xmlns:a16="http://schemas.microsoft.com/office/drawing/2014/main" id="{C8068DE0-5EC3-108F-8F65-10D422A8DCFB}"/>
              </a:ext>
            </a:extLst>
          </p:cNvPr>
          <p:cNvSpPr/>
          <p:nvPr/>
        </p:nvSpPr>
        <p:spPr>
          <a:xfrm>
            <a:off x="8394341" y="4028231"/>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dirty="0"/>
          </a:p>
        </p:txBody>
      </p:sp>
      <p:sp>
        <p:nvSpPr>
          <p:cNvPr id="683" name="TextBox 682">
            <a:extLst>
              <a:ext uri="{FF2B5EF4-FFF2-40B4-BE49-F238E27FC236}">
                <a16:creationId xmlns:a16="http://schemas.microsoft.com/office/drawing/2014/main" id="{3DE3E8BC-C922-592F-07C0-FA4EF5307D31}"/>
              </a:ext>
            </a:extLst>
          </p:cNvPr>
          <p:cNvSpPr txBox="1"/>
          <p:nvPr/>
        </p:nvSpPr>
        <p:spPr>
          <a:xfrm>
            <a:off x="8422340" y="3800587"/>
            <a:ext cx="888385" cy="392415"/>
          </a:xfrm>
          <a:prstGeom prst="rect">
            <a:avLst/>
          </a:prstGeom>
          <a:noFill/>
        </p:spPr>
        <p:txBody>
          <a:bodyPr wrap="none" rtlCol="0">
            <a:spAutoFit/>
          </a:bodyPr>
          <a:lstStyle/>
          <a:p>
            <a:r>
              <a:rPr lang="LID4096" sz="975" spc="0" baseline="0" dirty="0">
                <a:ln/>
                <a:solidFill>
                  <a:srgbClr val="2E2E2E"/>
                </a:solidFill>
                <a:latin typeface="Segoe Print"/>
                <a:sym typeface="Segoe Print"/>
                <a:rtl val="0"/>
              </a:rPr>
              <a:t>AddToCart</a:t>
            </a:r>
          </a:p>
          <a:p>
            <a:pPr algn="l"/>
            <a:endParaRPr lang="LID4096" sz="975" spc="0" baseline="0" dirty="0">
              <a:ln/>
              <a:solidFill>
                <a:srgbClr val="2E2E2E"/>
              </a:solidFill>
              <a:latin typeface="Segoe Print"/>
              <a:sym typeface="Segoe Print"/>
              <a:rtl val="0"/>
            </a:endParaRPr>
          </a:p>
        </p:txBody>
      </p:sp>
      <p:sp>
        <p:nvSpPr>
          <p:cNvPr id="684" name="Freeform: Shape 683">
            <a:extLst>
              <a:ext uri="{FF2B5EF4-FFF2-40B4-BE49-F238E27FC236}">
                <a16:creationId xmlns:a16="http://schemas.microsoft.com/office/drawing/2014/main" id="{662643B0-9788-CC52-B081-6D8D5AB9F979}"/>
              </a:ext>
            </a:extLst>
          </p:cNvPr>
          <p:cNvSpPr/>
          <p:nvPr/>
        </p:nvSpPr>
        <p:spPr>
          <a:xfrm>
            <a:off x="9907237" y="4374699"/>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85" name="Freeform: Shape 684">
            <a:extLst>
              <a:ext uri="{FF2B5EF4-FFF2-40B4-BE49-F238E27FC236}">
                <a16:creationId xmlns:a16="http://schemas.microsoft.com/office/drawing/2014/main" id="{9B67D9E2-7A93-A53C-9961-5C833A8432C8}"/>
              </a:ext>
            </a:extLst>
          </p:cNvPr>
          <p:cNvSpPr/>
          <p:nvPr/>
        </p:nvSpPr>
        <p:spPr>
          <a:xfrm>
            <a:off x="8394341" y="4404950"/>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686" name="TextBox 685">
            <a:extLst>
              <a:ext uri="{FF2B5EF4-FFF2-40B4-BE49-F238E27FC236}">
                <a16:creationId xmlns:a16="http://schemas.microsoft.com/office/drawing/2014/main" id="{AFB7640B-90DF-C0D9-486A-7A2622C80D19}"/>
              </a:ext>
            </a:extLst>
          </p:cNvPr>
          <p:cNvSpPr txBox="1"/>
          <p:nvPr/>
        </p:nvSpPr>
        <p:spPr>
          <a:xfrm>
            <a:off x="8422340" y="4177304"/>
            <a:ext cx="888385" cy="242374"/>
          </a:xfrm>
          <a:prstGeom prst="rect">
            <a:avLst/>
          </a:prstGeom>
          <a:noFill/>
        </p:spPr>
        <p:txBody>
          <a:bodyPr wrap="none" rtlCol="0">
            <a:spAutoFit/>
          </a:bodyPr>
          <a:lstStyle/>
          <a:p>
            <a:pPr algn="l"/>
            <a:r>
              <a:rPr lang="en-US" sz="975" spc="0" baseline="0" dirty="0" err="1">
                <a:ln/>
                <a:solidFill>
                  <a:srgbClr val="2E2E2E"/>
                </a:solidFill>
                <a:latin typeface="Segoe Print"/>
                <a:sym typeface="Segoe Print"/>
                <a:rtl val="0"/>
              </a:rPr>
              <a:t>AddToCart</a:t>
            </a:r>
            <a:endParaRPr lang="LID4096" sz="975" spc="0" baseline="0" dirty="0">
              <a:ln/>
              <a:solidFill>
                <a:srgbClr val="2E2E2E"/>
              </a:solidFill>
              <a:latin typeface="Segoe Print"/>
              <a:sym typeface="Segoe Print"/>
              <a:rtl val="0"/>
            </a:endParaRPr>
          </a:p>
        </p:txBody>
      </p:sp>
      <p:sp>
        <p:nvSpPr>
          <p:cNvPr id="687" name="Freeform: Shape 686">
            <a:extLst>
              <a:ext uri="{FF2B5EF4-FFF2-40B4-BE49-F238E27FC236}">
                <a16:creationId xmlns:a16="http://schemas.microsoft.com/office/drawing/2014/main" id="{AF2B98F1-9CCB-660A-21A0-BFFC50E9CFF1}"/>
              </a:ext>
            </a:extLst>
          </p:cNvPr>
          <p:cNvSpPr/>
          <p:nvPr/>
        </p:nvSpPr>
        <p:spPr>
          <a:xfrm>
            <a:off x="9907237" y="4751422"/>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88" name="Freeform: Shape 687">
            <a:extLst>
              <a:ext uri="{FF2B5EF4-FFF2-40B4-BE49-F238E27FC236}">
                <a16:creationId xmlns:a16="http://schemas.microsoft.com/office/drawing/2014/main" id="{360D894B-F7D6-2EC6-AE8D-B737E3022595}"/>
              </a:ext>
            </a:extLst>
          </p:cNvPr>
          <p:cNvSpPr/>
          <p:nvPr/>
        </p:nvSpPr>
        <p:spPr>
          <a:xfrm>
            <a:off x="8394341" y="4781673"/>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a:effectLst>
            <a:glow rad="101600">
              <a:schemeClr val="accent4">
                <a:satMod val="175000"/>
                <a:alpha val="40000"/>
              </a:scheme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689" name="TextBox 688">
            <a:extLst>
              <a:ext uri="{FF2B5EF4-FFF2-40B4-BE49-F238E27FC236}">
                <a16:creationId xmlns:a16="http://schemas.microsoft.com/office/drawing/2014/main" id="{C0896A1C-EFCF-6B2C-1749-6109AC4BB78D}"/>
              </a:ext>
            </a:extLst>
          </p:cNvPr>
          <p:cNvSpPr txBox="1"/>
          <p:nvPr/>
        </p:nvSpPr>
        <p:spPr>
          <a:xfrm>
            <a:off x="8422340" y="4554028"/>
            <a:ext cx="526106" cy="242374"/>
          </a:xfrm>
          <a:prstGeom prst="rect">
            <a:avLst/>
          </a:prstGeom>
          <a:noFill/>
        </p:spPr>
        <p:txBody>
          <a:bodyPr wrap="none" rtlCol="0">
            <a:spAutoFit/>
          </a:bodyPr>
          <a:lstStyle/>
          <a:p>
            <a:pPr algn="l"/>
            <a:r>
              <a:rPr lang="en-US" sz="975" spc="0" baseline="0" dirty="0">
                <a:ln/>
                <a:solidFill>
                  <a:srgbClr val="2E2E2E"/>
                </a:solidFill>
                <a:latin typeface="Segoe Print"/>
                <a:sym typeface="Segoe Print"/>
                <a:rtl val="0"/>
              </a:rPr>
              <a:t>Login</a:t>
            </a:r>
            <a:endParaRPr lang="LID4096" sz="975" spc="0" baseline="0" dirty="0">
              <a:ln/>
              <a:solidFill>
                <a:srgbClr val="2E2E2E"/>
              </a:solidFill>
              <a:latin typeface="Segoe Print"/>
              <a:sym typeface="Segoe Print"/>
              <a:rtl val="0"/>
            </a:endParaRPr>
          </a:p>
        </p:txBody>
      </p:sp>
      <p:sp>
        <p:nvSpPr>
          <p:cNvPr id="690" name="Freeform: Shape 689">
            <a:extLst>
              <a:ext uri="{FF2B5EF4-FFF2-40B4-BE49-F238E27FC236}">
                <a16:creationId xmlns:a16="http://schemas.microsoft.com/office/drawing/2014/main" id="{6BF4E04A-EC23-F9FE-A108-3B92DEC556FB}"/>
              </a:ext>
            </a:extLst>
          </p:cNvPr>
          <p:cNvSpPr/>
          <p:nvPr/>
        </p:nvSpPr>
        <p:spPr>
          <a:xfrm>
            <a:off x="9907237" y="5128145"/>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691" name="Freeform: Shape 690">
            <a:extLst>
              <a:ext uri="{FF2B5EF4-FFF2-40B4-BE49-F238E27FC236}">
                <a16:creationId xmlns:a16="http://schemas.microsoft.com/office/drawing/2014/main" id="{57CA57BE-FBD8-794A-5B2D-B4CB27E06B2B}"/>
              </a:ext>
            </a:extLst>
          </p:cNvPr>
          <p:cNvSpPr/>
          <p:nvPr/>
        </p:nvSpPr>
        <p:spPr>
          <a:xfrm>
            <a:off x="8394341" y="5158397"/>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692" name="TextBox 691">
            <a:extLst>
              <a:ext uri="{FF2B5EF4-FFF2-40B4-BE49-F238E27FC236}">
                <a16:creationId xmlns:a16="http://schemas.microsoft.com/office/drawing/2014/main" id="{CDADBC33-AA11-CBBD-421B-E17A8A13EB7A}"/>
              </a:ext>
            </a:extLst>
          </p:cNvPr>
          <p:cNvSpPr txBox="1"/>
          <p:nvPr/>
        </p:nvSpPr>
        <p:spPr>
          <a:xfrm>
            <a:off x="8422340" y="4930751"/>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703" name="Picture 702" descr="A computer screen with a person on it&#10;&#10;Description automatically generated">
            <a:extLst>
              <a:ext uri="{FF2B5EF4-FFF2-40B4-BE49-F238E27FC236}">
                <a16:creationId xmlns:a16="http://schemas.microsoft.com/office/drawing/2014/main" id="{87C645C5-0594-9B84-00B8-F44BA9F2D8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1120" y="916228"/>
            <a:ext cx="914400" cy="790575"/>
          </a:xfrm>
          <a:prstGeom prst="rect">
            <a:avLst/>
          </a:prstGeom>
        </p:spPr>
      </p:pic>
      <p:pic>
        <p:nvPicPr>
          <p:cNvPr id="705" name="Picture 704" descr="A person sitting at a desk with a computer&#10;&#10;Description automatically generated">
            <a:extLst>
              <a:ext uri="{FF2B5EF4-FFF2-40B4-BE49-F238E27FC236}">
                <a16:creationId xmlns:a16="http://schemas.microsoft.com/office/drawing/2014/main" id="{E52D2AF1-4E58-1BE3-2D96-4C82E6D84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7824" y="920479"/>
            <a:ext cx="826538" cy="750534"/>
          </a:xfrm>
          <a:prstGeom prst="rect">
            <a:avLst/>
          </a:prstGeom>
        </p:spPr>
      </p:pic>
      <p:pic>
        <p:nvPicPr>
          <p:cNvPr id="706" name="Picture 705" descr="A computer screen with a person on it&#10;&#10;Description automatically generated">
            <a:extLst>
              <a:ext uri="{FF2B5EF4-FFF2-40B4-BE49-F238E27FC236}">
                <a16:creationId xmlns:a16="http://schemas.microsoft.com/office/drawing/2014/main" id="{CF527735-5778-D73D-360E-74EBE656BA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843" y="1780415"/>
            <a:ext cx="914400" cy="790575"/>
          </a:xfrm>
          <a:prstGeom prst="rect">
            <a:avLst/>
          </a:prstGeom>
        </p:spPr>
      </p:pic>
      <p:pic>
        <p:nvPicPr>
          <p:cNvPr id="707" name="Picture 706" descr="A person sitting at a desk with a computer&#10;&#10;Description automatically generated">
            <a:extLst>
              <a:ext uri="{FF2B5EF4-FFF2-40B4-BE49-F238E27FC236}">
                <a16:creationId xmlns:a16="http://schemas.microsoft.com/office/drawing/2014/main" id="{1DDD5134-9810-ABAB-D0E0-FCD4F00BE8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5547" y="1784666"/>
            <a:ext cx="826538" cy="750534"/>
          </a:xfrm>
          <a:prstGeom prst="rect">
            <a:avLst/>
          </a:prstGeom>
        </p:spPr>
      </p:pic>
      <p:pic>
        <p:nvPicPr>
          <p:cNvPr id="708" name="Picture 707" descr="A computer screen with a person on it&#10;&#10;Description automatically generated">
            <a:extLst>
              <a:ext uri="{FF2B5EF4-FFF2-40B4-BE49-F238E27FC236}">
                <a16:creationId xmlns:a16="http://schemas.microsoft.com/office/drawing/2014/main" id="{36FCBC57-C3FD-B95D-97AD-B89A2596C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1846" y="2870658"/>
            <a:ext cx="914400" cy="790575"/>
          </a:xfrm>
          <a:prstGeom prst="rect">
            <a:avLst/>
          </a:prstGeom>
        </p:spPr>
      </p:pic>
      <p:pic>
        <p:nvPicPr>
          <p:cNvPr id="709" name="Picture 708" descr="A person sitting at a desk with a computer&#10;&#10;Description automatically generated">
            <a:extLst>
              <a:ext uri="{FF2B5EF4-FFF2-40B4-BE49-F238E27FC236}">
                <a16:creationId xmlns:a16="http://schemas.microsoft.com/office/drawing/2014/main" id="{6CE6823A-884B-2532-4C90-073A8B9C1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8550" y="2874909"/>
            <a:ext cx="826538" cy="750534"/>
          </a:xfrm>
          <a:prstGeom prst="rect">
            <a:avLst/>
          </a:prstGeom>
        </p:spPr>
      </p:pic>
      <p:pic>
        <p:nvPicPr>
          <p:cNvPr id="2" name="execution-013">
            <a:hlinkClick r:id="" action="ppaction://media"/>
            <a:extLst>
              <a:ext uri="{FF2B5EF4-FFF2-40B4-BE49-F238E27FC236}">
                <a16:creationId xmlns:a16="http://schemas.microsoft.com/office/drawing/2014/main" id="{9B9605B9-0E50-BFB0-5086-B4B921E1330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444495" y="5041629"/>
            <a:ext cx="609600" cy="609600"/>
          </a:xfrm>
          <a:prstGeom prst="rect">
            <a:avLst/>
          </a:prstGeom>
        </p:spPr>
      </p:pic>
      <p:pic>
        <p:nvPicPr>
          <p:cNvPr id="4" name="Picture 3" descr="A cartoon of a person pointing&#10;&#10;Description automatically generated">
            <a:extLst>
              <a:ext uri="{FF2B5EF4-FFF2-40B4-BE49-F238E27FC236}">
                <a16:creationId xmlns:a16="http://schemas.microsoft.com/office/drawing/2014/main" id="{2EF218E6-7EC7-B7AD-19E1-2ED8388FA4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6487" y="3881134"/>
            <a:ext cx="2962344" cy="2962344"/>
          </a:xfrm>
          <a:prstGeom prst="rect">
            <a:avLst/>
          </a:prstGeom>
        </p:spPr>
      </p:pic>
    </p:spTree>
    <p:extLst>
      <p:ext uri="{BB962C8B-B14F-4D97-AF65-F5344CB8AC3E}">
        <p14:creationId xmlns:p14="http://schemas.microsoft.com/office/powerpoint/2010/main" val="126693969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of a person in a hard hat&#10;&#10;Description automatically generated">
            <a:extLst>
              <a:ext uri="{FF2B5EF4-FFF2-40B4-BE49-F238E27FC236}">
                <a16:creationId xmlns:a16="http://schemas.microsoft.com/office/drawing/2014/main" id="{7E3EA651-47E6-9F5C-C1AF-47619679F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75" y="504310"/>
            <a:ext cx="5849380" cy="5849380"/>
          </a:xfrm>
          <a:prstGeom prst="rect">
            <a:avLst/>
          </a:prstGeom>
        </p:spPr>
      </p:pic>
      <p:sp>
        <p:nvSpPr>
          <p:cNvPr id="12" name="Callout: Up Arrow 11">
            <a:extLst>
              <a:ext uri="{FF2B5EF4-FFF2-40B4-BE49-F238E27FC236}">
                <a16:creationId xmlns:a16="http://schemas.microsoft.com/office/drawing/2014/main" id="{6CDC6541-F6F9-A921-DF95-D7BF29770018}"/>
              </a:ext>
            </a:extLst>
          </p:cNvPr>
          <p:cNvSpPr/>
          <p:nvPr/>
        </p:nvSpPr>
        <p:spPr>
          <a:xfrm>
            <a:off x="6583855" y="576635"/>
            <a:ext cx="4944430" cy="1414463"/>
          </a:xfrm>
          <a:prstGeom prst="upArrowCallout">
            <a:avLst/>
          </a:prstGeom>
          <a:solidFill>
            <a:schemeClr val="bg1"/>
          </a:solidFill>
          <a:ln>
            <a:solidFill>
              <a:schemeClr val="accent1">
                <a:lumMod val="50000"/>
              </a:schemeClr>
            </a:solidFill>
          </a:ln>
          <a:effectLst>
            <a:glow rad="63500">
              <a:schemeClr val="accent3">
                <a:satMod val="175000"/>
                <a:alpha val="40000"/>
              </a:schemeClr>
            </a:glow>
          </a:effectLst>
        </p:spPr>
        <p:txBody>
          <a:bodyPr wrap="none" lIns="91440" tIns="45720" rIns="91440" bIns="45720" anchor="ctr">
            <a:spAutoFit/>
          </a:bodyPr>
          <a:lstStyle/>
          <a:p>
            <a:pPr algn="ctr"/>
            <a:r>
              <a:rPr lang="en-US" sz="5400" dirty="0">
                <a:ln w="0"/>
                <a:solidFill>
                  <a:schemeClr val="accent1"/>
                </a:solidFill>
                <a:effectLst>
                  <a:outerShdw blurRad="38100" dist="25400" dir="5400000" algn="ctr" rotWithShape="0">
                    <a:srgbClr val="6E747A">
                      <a:alpha val="43000"/>
                    </a:srgbClr>
                  </a:outerShdw>
                </a:effectLst>
              </a:rPr>
              <a:t>Execute &amp; report</a:t>
            </a:r>
          </a:p>
        </p:txBody>
      </p:sp>
      <p:sp>
        <p:nvSpPr>
          <p:cNvPr id="11" name="Callout: Up Arrow 10">
            <a:extLst>
              <a:ext uri="{FF2B5EF4-FFF2-40B4-BE49-F238E27FC236}">
                <a16:creationId xmlns:a16="http://schemas.microsoft.com/office/drawing/2014/main" id="{9EF2502E-5B52-BFD9-4353-18CC644933E2}"/>
              </a:ext>
            </a:extLst>
          </p:cNvPr>
          <p:cNvSpPr/>
          <p:nvPr/>
        </p:nvSpPr>
        <p:spPr>
          <a:xfrm>
            <a:off x="7594773" y="2048131"/>
            <a:ext cx="2922595" cy="1414463"/>
          </a:xfrm>
          <a:prstGeom prst="upArrowCallout">
            <a:avLst/>
          </a:prstGeom>
          <a:solidFill>
            <a:schemeClr val="accent4">
              <a:lumMod val="20000"/>
              <a:lumOff val="80000"/>
            </a:schemeClr>
          </a:solidFill>
          <a:ln>
            <a:solidFill>
              <a:schemeClr val="accent1">
                <a:lumMod val="50000"/>
              </a:schemeClr>
            </a:solidFill>
          </a:ln>
          <a:effectLst>
            <a:glow rad="63500">
              <a:schemeClr val="accent3">
                <a:satMod val="175000"/>
                <a:alpha val="40000"/>
              </a:schemeClr>
            </a:glow>
          </a:effectLst>
        </p:spPr>
        <p:txBody>
          <a:bodyPr wrap="none" lIns="91440" tIns="45720" rIns="91440" bIns="45720" anchor="ctr">
            <a:spAutoFit/>
          </a:bodyPr>
          <a:lstStyle/>
          <a:p>
            <a:pPr algn="ctr"/>
            <a:r>
              <a:rPr lang="en-US" sz="5400" dirty="0">
                <a:ln w="0"/>
                <a:solidFill>
                  <a:schemeClr val="accent1"/>
                </a:solidFill>
                <a:effectLst>
                  <a:outerShdw blurRad="38100" dist="25400" dir="5400000" algn="ctr" rotWithShape="0">
                    <a:srgbClr val="6E747A">
                      <a:alpha val="43000"/>
                    </a:srgbClr>
                  </a:outerShdw>
                </a:effectLst>
              </a:rPr>
              <a:t>Ensemble</a:t>
            </a:r>
          </a:p>
        </p:txBody>
      </p:sp>
      <p:sp>
        <p:nvSpPr>
          <p:cNvPr id="10" name="Callout: Up Arrow 9">
            <a:extLst>
              <a:ext uri="{FF2B5EF4-FFF2-40B4-BE49-F238E27FC236}">
                <a16:creationId xmlns:a16="http://schemas.microsoft.com/office/drawing/2014/main" id="{630273F1-13AA-37B9-98B1-B02551859CAE}"/>
              </a:ext>
            </a:extLst>
          </p:cNvPr>
          <p:cNvSpPr/>
          <p:nvPr/>
        </p:nvSpPr>
        <p:spPr>
          <a:xfrm>
            <a:off x="7871507" y="3519627"/>
            <a:ext cx="2369127" cy="1113984"/>
          </a:xfrm>
          <a:prstGeom prst="upArrowCallout">
            <a:avLst/>
          </a:prstGeom>
          <a:solidFill>
            <a:schemeClr val="bg1"/>
          </a:solidFill>
          <a:ln>
            <a:solidFill>
              <a:schemeClr val="accent1">
                <a:lumMod val="50000"/>
              </a:schemeClr>
            </a:solidFill>
          </a:ln>
          <a:effectLst>
            <a:glow rad="63500">
              <a:schemeClr val="accent3">
                <a:satMod val="175000"/>
                <a:alpha val="40000"/>
              </a:schemeClr>
            </a:glow>
          </a:effectLst>
        </p:spPr>
        <p:txBody>
          <a:bodyPr wrap="none" lIns="91440" tIns="45720" rIns="91440" bIns="45720" anchor="ctr">
            <a:spAutoFit/>
          </a:bodyPr>
          <a:lstStyle/>
          <a:p>
            <a:pPr algn="ctr"/>
            <a:r>
              <a:rPr lang="en-US" sz="5400" dirty="0">
                <a:ln w="0"/>
                <a:solidFill>
                  <a:schemeClr val="accent1"/>
                </a:solidFill>
                <a:effectLst>
                  <a:outerShdw blurRad="38100" dist="25400" dir="5400000" algn="ctr" rotWithShape="0">
                    <a:srgbClr val="6E747A">
                      <a:alpha val="43000"/>
                    </a:srgbClr>
                  </a:outerShdw>
                </a:effectLst>
              </a:rPr>
              <a:t>Sample</a:t>
            </a:r>
          </a:p>
        </p:txBody>
      </p:sp>
      <p:sp>
        <p:nvSpPr>
          <p:cNvPr id="9" name="Callout: Up Arrow 8">
            <a:extLst>
              <a:ext uri="{FF2B5EF4-FFF2-40B4-BE49-F238E27FC236}">
                <a16:creationId xmlns:a16="http://schemas.microsoft.com/office/drawing/2014/main" id="{4F9E4512-A539-567F-3841-1C3EF4CD9C1F}"/>
              </a:ext>
            </a:extLst>
          </p:cNvPr>
          <p:cNvSpPr/>
          <p:nvPr/>
        </p:nvSpPr>
        <p:spPr>
          <a:xfrm>
            <a:off x="8051629" y="4690643"/>
            <a:ext cx="2008883" cy="1113984"/>
          </a:xfrm>
          <a:prstGeom prst="upArrowCallout">
            <a:avLst/>
          </a:prstGeom>
          <a:solidFill>
            <a:schemeClr val="bg1"/>
          </a:solidFill>
          <a:ln>
            <a:solidFill>
              <a:schemeClr val="accent1">
                <a:lumMod val="50000"/>
              </a:schemeClr>
            </a:solidFill>
          </a:ln>
          <a:effectLst>
            <a:glow rad="63500">
              <a:schemeClr val="accent3">
                <a:satMod val="175000"/>
                <a:alpha val="40000"/>
              </a:schemeClr>
            </a:glow>
          </a:effectLst>
        </p:spPr>
        <p:txBody>
          <a:bodyPr wrap="none" lIns="91440" tIns="45720" rIns="91440" bIns="45720" anchor="ctr">
            <a:spAutoFit/>
          </a:bodyPr>
          <a:lstStyle/>
          <a:p>
            <a:pPr algn="ctr"/>
            <a:r>
              <a:rPr lang="en-US" sz="5400" dirty="0">
                <a:ln w="0"/>
                <a:solidFill>
                  <a:schemeClr val="accent1"/>
                </a:solidFill>
                <a:effectLst>
                  <a:outerShdw blurRad="38100" dist="25400" dir="5400000" algn="ctr" rotWithShape="0">
                    <a:srgbClr val="6E747A">
                      <a:alpha val="43000"/>
                    </a:srgbClr>
                  </a:outerShdw>
                </a:effectLst>
              </a:rPr>
              <a:t>Model</a:t>
            </a:r>
          </a:p>
        </p:txBody>
      </p:sp>
      <p:pic>
        <p:nvPicPr>
          <p:cNvPr id="2" name="execution-014">
            <a:hlinkClick r:id="" action="ppaction://media"/>
            <a:extLst>
              <a:ext uri="{FF2B5EF4-FFF2-40B4-BE49-F238E27FC236}">
                <a16:creationId xmlns:a16="http://schemas.microsoft.com/office/drawing/2014/main" id="{2A536849-6470-71DD-D42B-F85D14ED7B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283212" y="4076619"/>
            <a:ext cx="609600" cy="609600"/>
          </a:xfrm>
          <a:prstGeom prst="rect">
            <a:avLst/>
          </a:prstGeom>
        </p:spPr>
      </p:pic>
    </p:spTree>
    <p:extLst>
      <p:ext uri="{BB962C8B-B14F-4D97-AF65-F5344CB8AC3E}">
        <p14:creationId xmlns:p14="http://schemas.microsoft.com/office/powerpoint/2010/main" val="346303997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92" fill="hold"/>
                                        <p:tgtEl>
                                          <p:spTgt spid="2"/>
                                        </p:tgtEl>
                                      </p:cBhvr>
                                    </p:cmd>
                                  </p:childTnLst>
                                </p:cTn>
                              </p:par>
                            </p:childTnLst>
                          </p:cTn>
                        </p:par>
                        <p:par>
                          <p:cTn id="7" fill="hold">
                            <p:stCondLst>
                              <p:cond delay="5592"/>
                            </p:stCondLst>
                            <p:childTnLst>
                              <p:par>
                                <p:cTn id="8" presetID="32" presetClass="emph" presetSubtype="0" fill="hold" grpId="0" nodeType="afterEffect">
                                  <p:stCondLst>
                                    <p:cond delay="0"/>
                                  </p:stCondLst>
                                  <p:childTnLst>
                                    <p:animRot by="120000">
                                      <p:cBhvr>
                                        <p:cTn id="9" dur="100" fill="hold">
                                          <p:stCondLst>
                                            <p:cond delay="0"/>
                                          </p:stCondLst>
                                        </p:cTn>
                                        <p:tgtEl>
                                          <p:spTgt spid="11"/>
                                        </p:tgtEl>
                                        <p:attrNameLst>
                                          <p:attrName>r</p:attrName>
                                        </p:attrNameLst>
                                      </p:cBhvr>
                                    </p:animRot>
                                    <p:animRot by="-240000">
                                      <p:cBhvr>
                                        <p:cTn id="10" dur="200" fill="hold">
                                          <p:stCondLst>
                                            <p:cond delay="200"/>
                                          </p:stCondLst>
                                        </p:cTn>
                                        <p:tgtEl>
                                          <p:spTgt spid="11"/>
                                        </p:tgtEl>
                                        <p:attrNameLst>
                                          <p:attrName>r</p:attrName>
                                        </p:attrNameLst>
                                      </p:cBhvr>
                                    </p:animRot>
                                    <p:animRot by="240000">
                                      <p:cBhvr>
                                        <p:cTn id="11" dur="200" fill="hold">
                                          <p:stCondLst>
                                            <p:cond delay="400"/>
                                          </p:stCondLst>
                                        </p:cTn>
                                        <p:tgtEl>
                                          <p:spTgt spid="11"/>
                                        </p:tgtEl>
                                        <p:attrNameLst>
                                          <p:attrName>r</p:attrName>
                                        </p:attrNameLst>
                                      </p:cBhvr>
                                    </p:animRot>
                                    <p:animRot by="-240000">
                                      <p:cBhvr>
                                        <p:cTn id="12" dur="200" fill="hold">
                                          <p:stCondLst>
                                            <p:cond delay="600"/>
                                          </p:stCondLst>
                                        </p:cTn>
                                        <p:tgtEl>
                                          <p:spTgt spid="11"/>
                                        </p:tgtEl>
                                        <p:attrNameLst>
                                          <p:attrName>r</p:attrName>
                                        </p:attrNameLst>
                                      </p:cBhvr>
                                    </p:animRot>
                                    <p:animRot by="120000">
                                      <p:cBhvr>
                                        <p:cTn id="13"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2"/>
                </p:tgtEl>
              </p:cMediaNode>
            </p:audio>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3AB522-506D-3AFF-9948-B8CED4F8DB9C}"/>
              </a:ext>
            </a:extLst>
          </p:cNvPr>
          <p:cNvSpPr txBox="1"/>
          <p:nvPr/>
        </p:nvSpPr>
        <p:spPr>
          <a:xfrm>
            <a:off x="1120302" y="1593908"/>
            <a:ext cx="9951396" cy="3293209"/>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"Mark login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endOfActionES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name</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startsWith</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CCCCCC"/>
                </a:solidFill>
                <a:effectLst/>
                <a:latin typeface="Consolas" panose="020B0609020204030204" pitchFamily="49" charset="0"/>
              </a:rPr>
              <a:t>) </a:t>
            </a:r>
            <a:endParaRPr lang="he-IL" sz="1600" b="0" dirty="0">
              <a:solidFill>
                <a:srgbClr val="CCCCCC"/>
              </a:solidFill>
              <a:effectLst/>
              <a:latin typeface="Consolas" panose="020B0609020204030204" pitchFamily="49" charset="0"/>
            </a:endParaRPr>
          </a:p>
          <a:p>
            <a:r>
              <a:rPr lang="he-IL" sz="1600" dirty="0">
                <a:solidFill>
                  <a:srgbClr val="CCCCCC"/>
                </a:solidFill>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endOfActionES</a:t>
            </a:r>
            <a:r>
              <a:rPr lang="en-US" sz="1600" b="0" dirty="0">
                <a:solidFill>
                  <a:srgbClr val="CCCCCC"/>
                </a:solidFill>
                <a:effectLst/>
                <a:latin typeface="Consolas" panose="020B0609020204030204" pitchFamily="49" charset="0"/>
              </a:rPr>
              <a:t> })</a:t>
            </a:r>
            <a:endParaRPr lang="he-IL" sz="1600" b="0" dirty="0">
              <a:solidFill>
                <a:srgbClr val="CCCCCC"/>
              </a:solidFill>
              <a:effectLst/>
              <a:latin typeface="Consolas" panose="020B0609020204030204" pitchFamily="49" charset="0"/>
            </a:endParaRPr>
          </a:p>
          <a:p>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var</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endOfActionES</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LoginAt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count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endParaRPr lang="en-US" sz="1600" b="0" dirty="0">
              <a:solidFill>
                <a:srgbClr val="CCCCCC"/>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FE4DB1D0-9AE7-347C-8737-B4742D81F5D3}"/>
              </a:ext>
            </a:extLst>
          </p:cNvPr>
          <p:cNvSpPr/>
          <p:nvPr/>
        </p:nvSpPr>
        <p:spPr>
          <a:xfrm>
            <a:off x="3365770" y="3764604"/>
            <a:ext cx="3774332" cy="389107"/>
          </a:xfrm>
          <a:prstGeom prst="rect">
            <a:avLst/>
          </a:prstGeom>
          <a:noFill/>
          <a:effectLst>
            <a:glow rad="635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pic>
        <p:nvPicPr>
          <p:cNvPr id="5" name="Picture 4" descr="A cartoon of a person in a hard hat&#10;&#10;Description automatically generated">
            <a:extLst>
              <a:ext uri="{FF2B5EF4-FFF2-40B4-BE49-F238E27FC236}">
                <a16:creationId xmlns:a16="http://schemas.microsoft.com/office/drawing/2014/main" id="{F6F8D6A2-BBEC-0575-F660-ABD8DA6FE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061807" y="2546872"/>
            <a:ext cx="3020475" cy="3020475"/>
          </a:xfrm>
          <a:prstGeom prst="rect">
            <a:avLst/>
          </a:prstGeom>
        </p:spPr>
      </p:pic>
      <p:pic>
        <p:nvPicPr>
          <p:cNvPr id="6" name="execution-015">
            <a:hlinkClick r:id="" action="ppaction://media"/>
            <a:extLst>
              <a:ext uri="{FF2B5EF4-FFF2-40B4-BE49-F238E27FC236}">
                <a16:creationId xmlns:a16="http://schemas.microsoft.com/office/drawing/2014/main" id="{C84C10EA-811A-522E-657D-50591862B3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3963" y="3736975"/>
            <a:ext cx="609600" cy="609600"/>
          </a:xfrm>
          <a:prstGeom prst="rect">
            <a:avLst/>
          </a:prstGeom>
        </p:spPr>
      </p:pic>
    </p:spTree>
    <p:extLst>
      <p:ext uri="{BB962C8B-B14F-4D97-AF65-F5344CB8AC3E}">
        <p14:creationId xmlns:p14="http://schemas.microsoft.com/office/powerpoint/2010/main" val="348908498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DB1D0-9AE7-347C-8737-B4742D81F5D3}"/>
              </a:ext>
            </a:extLst>
          </p:cNvPr>
          <p:cNvSpPr/>
          <p:nvPr/>
        </p:nvSpPr>
        <p:spPr>
          <a:xfrm>
            <a:off x="637990" y="126455"/>
            <a:ext cx="5155660" cy="1323439"/>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GOALS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"LoginAt1"</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"LoginAt2"</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5" name="Arrow: Right 4">
            <a:extLst>
              <a:ext uri="{FF2B5EF4-FFF2-40B4-BE49-F238E27FC236}">
                <a16:creationId xmlns:a16="http://schemas.microsoft.com/office/drawing/2014/main" id="{B58E9F70-E32C-6E12-A3FC-7343A8344213}"/>
              </a:ext>
            </a:extLst>
          </p:cNvPr>
          <p:cNvSpPr/>
          <p:nvPr/>
        </p:nvSpPr>
        <p:spPr>
          <a:xfrm flipH="1">
            <a:off x="5953327" y="369646"/>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pic>
        <p:nvPicPr>
          <p:cNvPr id="3" name="Picture 2" descr="A cartoon of a person in a hard hat&#10;&#10;Description automatically generated">
            <a:extLst>
              <a:ext uri="{FF2B5EF4-FFF2-40B4-BE49-F238E27FC236}">
                <a16:creationId xmlns:a16="http://schemas.microsoft.com/office/drawing/2014/main" id="{0005D549-7E2C-04F5-AF25-0F2702AA9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061807" y="2546872"/>
            <a:ext cx="3020475" cy="3020475"/>
          </a:xfrm>
          <a:prstGeom prst="rect">
            <a:avLst/>
          </a:prstGeom>
        </p:spPr>
      </p:pic>
      <p:pic>
        <p:nvPicPr>
          <p:cNvPr id="11" name="execution-016">
            <a:hlinkClick r:id="" action="ppaction://media"/>
            <a:extLst>
              <a:ext uri="{FF2B5EF4-FFF2-40B4-BE49-F238E27FC236}">
                <a16:creationId xmlns:a16="http://schemas.microsoft.com/office/drawing/2014/main" id="{33AD9A4B-A87E-211E-5E4F-797841113E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700" y="3960813"/>
            <a:ext cx="609600" cy="609600"/>
          </a:xfrm>
          <a:prstGeom prst="rect">
            <a:avLst/>
          </a:prstGeom>
        </p:spPr>
      </p:pic>
    </p:spTree>
    <p:extLst>
      <p:ext uri="{BB962C8B-B14F-4D97-AF65-F5344CB8AC3E}">
        <p14:creationId xmlns:p14="http://schemas.microsoft.com/office/powerpoint/2010/main" val="1868721244"/>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4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DB1D0-9AE7-347C-8737-B4742D81F5D3}"/>
              </a:ext>
            </a:extLst>
          </p:cNvPr>
          <p:cNvSpPr/>
          <p:nvPr/>
        </p:nvSpPr>
        <p:spPr>
          <a:xfrm>
            <a:off x="637990" y="126455"/>
            <a:ext cx="5155660" cy="1323439"/>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GOALS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"LoginAt1"</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"LoginAt2"</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5" name="Arrow: Right 4">
            <a:extLst>
              <a:ext uri="{FF2B5EF4-FFF2-40B4-BE49-F238E27FC236}">
                <a16:creationId xmlns:a16="http://schemas.microsoft.com/office/drawing/2014/main" id="{B58E9F70-E32C-6E12-A3FC-7343A8344213}"/>
              </a:ext>
            </a:extLst>
          </p:cNvPr>
          <p:cNvSpPr/>
          <p:nvPr/>
        </p:nvSpPr>
        <p:spPr>
          <a:xfrm flipH="1">
            <a:off x="5953327" y="369646"/>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
        <p:nvSpPr>
          <p:cNvPr id="6" name="Rectangle 5">
            <a:extLst>
              <a:ext uri="{FF2B5EF4-FFF2-40B4-BE49-F238E27FC236}">
                <a16:creationId xmlns:a16="http://schemas.microsoft.com/office/drawing/2014/main" id="{942B954A-0C97-1B46-7983-F15F54CADB5F}"/>
              </a:ext>
            </a:extLst>
          </p:cNvPr>
          <p:cNvSpPr/>
          <p:nvPr/>
        </p:nvSpPr>
        <p:spPr>
          <a:xfrm>
            <a:off x="637990" y="1634263"/>
            <a:ext cx="4935959" cy="338554"/>
          </a:xfrm>
          <a:prstGeom prst="rect">
            <a:avLst/>
          </a:prstGeom>
          <a:solidFill>
            <a:schemeClr val="tx1">
              <a:lumMod val="85000"/>
              <a:lumOff val="15000"/>
            </a:schemeClr>
          </a:solidFill>
        </p:spPr>
        <p:txBody>
          <a:bodyPr wrap="square" anchor="t">
            <a:spAutoFit/>
          </a:bodyPr>
          <a:lstStyle/>
          <a:p>
            <a:r>
              <a:rPr lang="it-IT" sz="1600" b="0" dirty="0">
                <a:solidFill>
                  <a:srgbClr val="D8DD62"/>
                </a:solidFill>
                <a:effectLst/>
                <a:latin typeface="Consolas" panose="020B0609020204030204" pitchFamily="49" charset="0"/>
              </a:rPr>
              <a:t>$</a:t>
            </a:r>
            <a:r>
              <a:rPr lang="it-IT" sz="1600" b="0" dirty="0">
                <a:solidFill>
                  <a:srgbClr val="569CD6"/>
                </a:solidFill>
                <a:effectLst/>
                <a:latin typeface="Consolas" panose="020B0609020204030204" pitchFamily="49" charset="0"/>
              </a:rPr>
              <a:t> </a:t>
            </a:r>
            <a:r>
              <a:rPr lang="it-IT" sz="1600" b="0" dirty="0">
                <a:solidFill>
                  <a:schemeClr val="bg1"/>
                </a:solidFill>
                <a:effectLst/>
                <a:latin typeface="Consolas" panose="020B0609020204030204" pitchFamily="49" charset="0"/>
              </a:rPr>
              <a:t>provengo sample models/shopping </a:t>
            </a:r>
            <a:endParaRPr lang="en-US" sz="1600" b="0" dirty="0">
              <a:solidFill>
                <a:schemeClr val="bg1"/>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95B0653A-2AC3-BA5B-49B5-D9EA731E936A}"/>
              </a:ext>
            </a:extLst>
          </p:cNvPr>
          <p:cNvSpPr/>
          <p:nvPr/>
        </p:nvSpPr>
        <p:spPr>
          <a:xfrm>
            <a:off x="637989" y="4139686"/>
            <a:ext cx="4935959" cy="338554"/>
          </a:xfrm>
          <a:prstGeom prst="rect">
            <a:avLst/>
          </a:prstGeom>
          <a:solidFill>
            <a:schemeClr val="tx1">
              <a:lumMod val="85000"/>
              <a:lumOff val="15000"/>
            </a:schemeClr>
          </a:solidFill>
        </p:spPr>
        <p:txBody>
          <a:bodyPr wrap="square" anchor="t">
            <a:spAutoFit/>
          </a:bodyPr>
          <a:lstStyle/>
          <a:p>
            <a:r>
              <a:rPr lang="it-IT" sz="1600" b="0" dirty="0">
                <a:solidFill>
                  <a:srgbClr val="D8DD62"/>
                </a:solidFill>
                <a:effectLst/>
                <a:latin typeface="Consolas" panose="020B0609020204030204" pitchFamily="49" charset="0"/>
              </a:rPr>
              <a:t>$</a:t>
            </a:r>
            <a:r>
              <a:rPr lang="it-IT" sz="1600" b="0" dirty="0">
                <a:solidFill>
                  <a:srgbClr val="569CD6"/>
                </a:solidFill>
                <a:effectLst/>
                <a:latin typeface="Consolas" panose="020B0609020204030204" pitchFamily="49" charset="0"/>
              </a:rPr>
              <a:t> </a:t>
            </a:r>
            <a:r>
              <a:rPr lang="it-IT" sz="1600" b="0" dirty="0">
                <a:solidFill>
                  <a:schemeClr val="bg1"/>
                </a:solidFill>
                <a:effectLst/>
                <a:latin typeface="Consolas" panose="020B0609020204030204" pitchFamily="49" charset="0"/>
              </a:rPr>
              <a:t>provengo ensemble models/shopping </a:t>
            </a:r>
            <a:endParaRPr lang="en-US" sz="1600" b="0" dirty="0">
              <a:solidFill>
                <a:schemeClr val="bg1"/>
              </a:solidFill>
              <a:effectLst/>
              <a:latin typeface="Consolas" panose="020B0609020204030204" pitchFamily="49" charset="0"/>
            </a:endParaRPr>
          </a:p>
        </p:txBody>
      </p:sp>
      <p:sp>
        <p:nvSpPr>
          <p:cNvPr id="9" name="TextBox 8">
            <a:extLst>
              <a:ext uri="{FF2B5EF4-FFF2-40B4-BE49-F238E27FC236}">
                <a16:creationId xmlns:a16="http://schemas.microsoft.com/office/drawing/2014/main" id="{091946AF-8628-7CF0-F2EC-966AC2D75178}"/>
              </a:ext>
            </a:extLst>
          </p:cNvPr>
          <p:cNvSpPr txBox="1"/>
          <p:nvPr/>
        </p:nvSpPr>
        <p:spPr>
          <a:xfrm>
            <a:off x="1182740" y="2025785"/>
            <a:ext cx="7698613" cy="2031325"/>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D8DD62"/>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models/shopping</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Sampling 1500 random paths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Wrote 1,500 samples to file.</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Duration: 27 seconds.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Sample file: models/shopping/products/run-source/</a:t>
            </a:r>
            <a:r>
              <a:rPr lang="en-US" sz="1050" b="0" dirty="0" err="1">
                <a:solidFill>
                  <a:srgbClr val="FFFFFF"/>
                </a:solidFill>
                <a:effectLst/>
                <a:latin typeface="Consolas" panose="020B0609020204030204" pitchFamily="49" charset="0"/>
              </a:rPr>
              <a:t>samples.json</a:t>
            </a:r>
            <a:endParaRPr lang="en-US" sz="1050" b="0" dirty="0">
              <a:solidFill>
                <a:srgbClr val="FFFFFF"/>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BADA401-6306-9FCD-2809-EAD0B1D8B7CE}"/>
              </a:ext>
            </a:extLst>
          </p:cNvPr>
          <p:cNvSpPr txBox="1"/>
          <p:nvPr/>
        </p:nvSpPr>
        <p:spPr>
          <a:xfrm>
            <a:off x="1182740" y="4528900"/>
            <a:ext cx="7698613" cy="2192908"/>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D8DD62"/>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models/shopping</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Reading samples file models/shopping/products/run-source/</a:t>
            </a:r>
            <a:r>
              <a:rPr lang="en-US" sz="1050" b="0" dirty="0" err="1">
                <a:solidFill>
                  <a:srgbClr val="FFFFFF"/>
                </a:solidFill>
                <a:effectLst/>
                <a:latin typeface="Consolas" panose="020B0609020204030204" pitchFamily="49" charset="0"/>
              </a:rPr>
              <a:t>samples.json</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Read 1,500 samples.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Ensemble created (duration 10 seconds).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a:t>
            </a:r>
            <a:r>
              <a:rPr lang="en-US" sz="1050" b="0" dirty="0" err="1">
                <a:solidFill>
                  <a:srgbClr val="FFFFFF"/>
                </a:solidFill>
                <a:effectLst/>
                <a:latin typeface="Consolas" panose="020B0609020204030204" pitchFamily="49" charset="0"/>
              </a:rPr>
              <a:t>GeneticOptimizer</a:t>
            </a:r>
            <a:r>
              <a:rPr lang="en-US" sz="1050" b="0" dirty="0">
                <a:solidFill>
                  <a:srgbClr val="FFFFFF"/>
                </a:solidFill>
                <a:effectLst/>
                <a:latin typeface="Consolas" panose="020B0609020204030204" pitchFamily="49" charset="0"/>
              </a:rPr>
              <a:t> generated an ensemble of size 30 with rank 100.000.</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Writing the generated ensemble to models/shopping/products/run-source/</a:t>
            </a:r>
            <a:r>
              <a:rPr lang="en-US" sz="1050" b="0" dirty="0" err="1">
                <a:solidFill>
                  <a:srgbClr val="FFFFFF"/>
                </a:solidFill>
                <a:effectLst/>
                <a:latin typeface="Consolas" panose="020B0609020204030204" pitchFamily="49" charset="0"/>
              </a:rPr>
              <a:t>ensemble.json</a:t>
            </a:r>
            <a:endParaRPr lang="en-US" sz="1050" b="0" dirty="0">
              <a:solidFill>
                <a:srgbClr val="FFFFFF"/>
              </a:solidFill>
              <a:effectLst/>
              <a:latin typeface="Consolas" panose="020B0609020204030204" pitchFamily="49" charset="0"/>
            </a:endParaRPr>
          </a:p>
        </p:txBody>
      </p:sp>
      <p:pic>
        <p:nvPicPr>
          <p:cNvPr id="7" name="Picture 6" descr="A cartoon of a person in a hard hat&#10;&#10;Description automatically generated">
            <a:extLst>
              <a:ext uri="{FF2B5EF4-FFF2-40B4-BE49-F238E27FC236}">
                <a16:creationId xmlns:a16="http://schemas.microsoft.com/office/drawing/2014/main" id="{7E3EA651-47E6-9F5C-C1AF-47619679F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061807" y="2546872"/>
            <a:ext cx="3020475" cy="3020475"/>
          </a:xfrm>
          <a:prstGeom prst="rect">
            <a:avLst/>
          </a:prstGeom>
        </p:spPr>
      </p:pic>
      <p:pic>
        <p:nvPicPr>
          <p:cNvPr id="11" name="execution-017">
            <a:hlinkClick r:id="" action="ppaction://media"/>
            <a:extLst>
              <a:ext uri="{FF2B5EF4-FFF2-40B4-BE49-F238E27FC236}">
                <a16:creationId xmlns:a16="http://schemas.microsoft.com/office/drawing/2014/main" id="{ED23D9C9-93D1-1D36-406B-E88C199347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1550" y="4241800"/>
            <a:ext cx="609600" cy="609600"/>
          </a:xfrm>
          <a:prstGeom prst="rect">
            <a:avLst/>
          </a:prstGeom>
        </p:spPr>
      </p:pic>
    </p:spTree>
    <p:extLst>
      <p:ext uri="{BB962C8B-B14F-4D97-AF65-F5344CB8AC3E}">
        <p14:creationId xmlns:p14="http://schemas.microsoft.com/office/powerpoint/2010/main" val="7410332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1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DB1D0-9AE7-347C-8737-B4742D81F5D3}"/>
              </a:ext>
            </a:extLst>
          </p:cNvPr>
          <p:cNvSpPr/>
          <p:nvPr/>
        </p:nvSpPr>
        <p:spPr>
          <a:xfrm>
            <a:off x="637990" y="126455"/>
            <a:ext cx="5155660" cy="1323439"/>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GOALS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"LoginAt1"</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"LoginAt2"</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5" name="Arrow: Right 4">
            <a:extLst>
              <a:ext uri="{FF2B5EF4-FFF2-40B4-BE49-F238E27FC236}">
                <a16:creationId xmlns:a16="http://schemas.microsoft.com/office/drawing/2014/main" id="{B58E9F70-E32C-6E12-A3FC-7343A8344213}"/>
              </a:ext>
            </a:extLst>
          </p:cNvPr>
          <p:cNvSpPr/>
          <p:nvPr/>
        </p:nvSpPr>
        <p:spPr>
          <a:xfrm flipH="1">
            <a:off x="5953327" y="369646"/>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
        <p:nvSpPr>
          <p:cNvPr id="6" name="Rectangle 5">
            <a:extLst>
              <a:ext uri="{FF2B5EF4-FFF2-40B4-BE49-F238E27FC236}">
                <a16:creationId xmlns:a16="http://schemas.microsoft.com/office/drawing/2014/main" id="{942B954A-0C97-1B46-7983-F15F54CADB5F}"/>
              </a:ext>
            </a:extLst>
          </p:cNvPr>
          <p:cNvSpPr/>
          <p:nvPr/>
        </p:nvSpPr>
        <p:spPr>
          <a:xfrm>
            <a:off x="637990" y="1634263"/>
            <a:ext cx="4935959" cy="338554"/>
          </a:xfrm>
          <a:prstGeom prst="rect">
            <a:avLst/>
          </a:prstGeom>
          <a:solidFill>
            <a:schemeClr val="tx1">
              <a:lumMod val="85000"/>
              <a:lumOff val="15000"/>
            </a:schemeClr>
          </a:solidFill>
        </p:spPr>
        <p:txBody>
          <a:bodyPr wrap="square" anchor="t">
            <a:spAutoFit/>
          </a:bodyPr>
          <a:lstStyle/>
          <a:p>
            <a:r>
              <a:rPr lang="it-IT" sz="1600" b="0" dirty="0">
                <a:solidFill>
                  <a:srgbClr val="D8DD62"/>
                </a:solidFill>
                <a:effectLst/>
                <a:latin typeface="Consolas" panose="020B0609020204030204" pitchFamily="49" charset="0"/>
              </a:rPr>
              <a:t>$</a:t>
            </a:r>
            <a:r>
              <a:rPr lang="it-IT" sz="1600" b="0" dirty="0">
                <a:solidFill>
                  <a:srgbClr val="569CD6"/>
                </a:solidFill>
                <a:effectLst/>
                <a:latin typeface="Consolas" panose="020B0609020204030204" pitchFamily="49" charset="0"/>
              </a:rPr>
              <a:t> </a:t>
            </a:r>
            <a:r>
              <a:rPr lang="it-IT" sz="1600" b="0" dirty="0">
                <a:solidFill>
                  <a:schemeClr val="bg1"/>
                </a:solidFill>
                <a:effectLst/>
                <a:latin typeface="Consolas" panose="020B0609020204030204" pitchFamily="49" charset="0"/>
              </a:rPr>
              <a:t>provengo sample models/shopping </a:t>
            </a:r>
            <a:endParaRPr lang="en-US" sz="1600" b="0" dirty="0">
              <a:solidFill>
                <a:schemeClr val="bg1"/>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95B0653A-2AC3-BA5B-49B5-D9EA731E936A}"/>
              </a:ext>
            </a:extLst>
          </p:cNvPr>
          <p:cNvSpPr/>
          <p:nvPr/>
        </p:nvSpPr>
        <p:spPr>
          <a:xfrm>
            <a:off x="637989" y="4139686"/>
            <a:ext cx="4935959" cy="338554"/>
          </a:xfrm>
          <a:prstGeom prst="rect">
            <a:avLst/>
          </a:prstGeom>
          <a:solidFill>
            <a:schemeClr val="tx1">
              <a:lumMod val="85000"/>
              <a:lumOff val="15000"/>
            </a:schemeClr>
          </a:solidFill>
        </p:spPr>
        <p:txBody>
          <a:bodyPr wrap="square" anchor="t">
            <a:spAutoFit/>
          </a:bodyPr>
          <a:lstStyle/>
          <a:p>
            <a:r>
              <a:rPr lang="it-IT" sz="1600" b="0" dirty="0">
                <a:solidFill>
                  <a:srgbClr val="D8DD62"/>
                </a:solidFill>
                <a:effectLst/>
                <a:latin typeface="Consolas" panose="020B0609020204030204" pitchFamily="49" charset="0"/>
              </a:rPr>
              <a:t>$</a:t>
            </a:r>
            <a:r>
              <a:rPr lang="it-IT" sz="1600" b="0" dirty="0">
                <a:solidFill>
                  <a:srgbClr val="569CD6"/>
                </a:solidFill>
                <a:effectLst/>
                <a:latin typeface="Consolas" panose="020B0609020204030204" pitchFamily="49" charset="0"/>
              </a:rPr>
              <a:t> </a:t>
            </a:r>
            <a:r>
              <a:rPr lang="it-IT" sz="1600" b="0" dirty="0">
                <a:solidFill>
                  <a:schemeClr val="bg1"/>
                </a:solidFill>
                <a:effectLst/>
                <a:latin typeface="Consolas" panose="020B0609020204030204" pitchFamily="49" charset="0"/>
              </a:rPr>
              <a:t>provengo ensemble models/shopping </a:t>
            </a:r>
            <a:endParaRPr lang="en-US" sz="1600" b="0" dirty="0">
              <a:solidFill>
                <a:schemeClr val="bg1"/>
              </a:solidFill>
              <a:effectLst/>
              <a:latin typeface="Consolas" panose="020B0609020204030204" pitchFamily="49" charset="0"/>
            </a:endParaRPr>
          </a:p>
        </p:txBody>
      </p:sp>
      <p:sp>
        <p:nvSpPr>
          <p:cNvPr id="9" name="TextBox 8">
            <a:extLst>
              <a:ext uri="{FF2B5EF4-FFF2-40B4-BE49-F238E27FC236}">
                <a16:creationId xmlns:a16="http://schemas.microsoft.com/office/drawing/2014/main" id="{091946AF-8628-7CF0-F2EC-966AC2D75178}"/>
              </a:ext>
            </a:extLst>
          </p:cNvPr>
          <p:cNvSpPr txBox="1"/>
          <p:nvPr/>
        </p:nvSpPr>
        <p:spPr>
          <a:xfrm>
            <a:off x="1182740" y="2025785"/>
            <a:ext cx="7698613" cy="2031325"/>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D8DD62"/>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models/shopping</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Sampling 1500 random paths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Wrote 1,500 samples to file.</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Duration: 27 seconds.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Sample file: models/shopping/products/run-source/</a:t>
            </a:r>
            <a:r>
              <a:rPr lang="en-US" sz="1050" b="0" dirty="0" err="1">
                <a:solidFill>
                  <a:srgbClr val="FFFFFF"/>
                </a:solidFill>
                <a:effectLst/>
                <a:latin typeface="Consolas" panose="020B0609020204030204" pitchFamily="49" charset="0"/>
              </a:rPr>
              <a:t>samples.json</a:t>
            </a:r>
            <a:endParaRPr lang="en-US" sz="1050" b="0" dirty="0">
              <a:solidFill>
                <a:srgbClr val="FFFFFF"/>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BADA401-6306-9FCD-2809-EAD0B1D8B7CE}"/>
              </a:ext>
            </a:extLst>
          </p:cNvPr>
          <p:cNvSpPr txBox="1"/>
          <p:nvPr/>
        </p:nvSpPr>
        <p:spPr>
          <a:xfrm>
            <a:off x="1182740" y="4528900"/>
            <a:ext cx="7698613" cy="2192908"/>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D8DD62"/>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models/shopping</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Reading samples file models/shopping/products/run-source/</a:t>
            </a:r>
            <a:r>
              <a:rPr lang="en-US" sz="1050" b="0" dirty="0" err="1">
                <a:solidFill>
                  <a:srgbClr val="FFFFFF"/>
                </a:solidFill>
                <a:effectLst/>
                <a:latin typeface="Consolas" panose="020B0609020204030204" pitchFamily="49" charset="0"/>
              </a:rPr>
              <a:t>samples.json</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Read 1,500 samples.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Ensemble created (duration 10 seconds).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a:t>
            </a:r>
            <a:r>
              <a:rPr lang="en-US" sz="1050" b="0" dirty="0" err="1">
                <a:solidFill>
                  <a:srgbClr val="FFFFFF"/>
                </a:solidFill>
                <a:effectLst/>
                <a:latin typeface="Consolas" panose="020B0609020204030204" pitchFamily="49" charset="0"/>
              </a:rPr>
              <a:t>GeneticOptimizer</a:t>
            </a:r>
            <a:r>
              <a:rPr lang="en-US" sz="1050" b="0" dirty="0">
                <a:solidFill>
                  <a:srgbClr val="FFFFFF"/>
                </a:solidFill>
                <a:effectLst/>
                <a:latin typeface="Consolas" panose="020B0609020204030204" pitchFamily="49" charset="0"/>
              </a:rPr>
              <a:t> generated an ensemble of size 30 with rank 100.000.</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Writing the generated ensemble to models/shopping/products/run-source/</a:t>
            </a:r>
            <a:r>
              <a:rPr lang="en-US" sz="1050" b="0" dirty="0" err="1">
                <a:solidFill>
                  <a:srgbClr val="FFFFFF"/>
                </a:solidFill>
                <a:effectLst/>
                <a:latin typeface="Consolas" panose="020B0609020204030204" pitchFamily="49" charset="0"/>
              </a:rPr>
              <a:t>ensemble.json</a:t>
            </a:r>
            <a:endParaRPr lang="en-US" sz="1050" b="0" dirty="0">
              <a:solidFill>
                <a:srgbClr val="FFFFFF"/>
              </a:solidFill>
              <a:effectLst/>
              <a:latin typeface="Consolas" panose="020B0609020204030204" pitchFamily="49" charset="0"/>
            </a:endParaRPr>
          </a:p>
        </p:txBody>
      </p:sp>
      <p:pic>
        <p:nvPicPr>
          <p:cNvPr id="7" name="Picture 6" descr="A cartoon of a person in a hard hat&#10;&#10;Description automatically generated">
            <a:extLst>
              <a:ext uri="{FF2B5EF4-FFF2-40B4-BE49-F238E27FC236}">
                <a16:creationId xmlns:a16="http://schemas.microsoft.com/office/drawing/2014/main" id="{7E3EA651-47E6-9F5C-C1AF-47619679F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061807" y="2546872"/>
            <a:ext cx="3020475" cy="3020475"/>
          </a:xfrm>
          <a:prstGeom prst="rect">
            <a:avLst/>
          </a:prstGeom>
        </p:spPr>
      </p:pic>
      <p:sp>
        <p:nvSpPr>
          <p:cNvPr id="3" name="Rectangle 2">
            <a:extLst>
              <a:ext uri="{FF2B5EF4-FFF2-40B4-BE49-F238E27FC236}">
                <a16:creationId xmlns:a16="http://schemas.microsoft.com/office/drawing/2014/main" id="{EA1CBE15-6278-0CF6-8DFE-EAD0556C6C9F}"/>
              </a:ext>
            </a:extLst>
          </p:cNvPr>
          <p:cNvSpPr/>
          <p:nvPr/>
        </p:nvSpPr>
        <p:spPr>
          <a:xfrm>
            <a:off x="2130357" y="6323173"/>
            <a:ext cx="5389123" cy="184637"/>
          </a:xfrm>
          <a:prstGeom prst="rect">
            <a:avLst/>
          </a:prstGeom>
          <a:noFill/>
          <a:effectLst>
            <a:glow rad="635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pic>
        <p:nvPicPr>
          <p:cNvPr id="11" name="execution-018">
            <a:hlinkClick r:id="" action="ppaction://media"/>
            <a:extLst>
              <a:ext uri="{FF2B5EF4-FFF2-40B4-BE49-F238E27FC236}">
                <a16:creationId xmlns:a16="http://schemas.microsoft.com/office/drawing/2014/main" id="{0E19E76E-9D0B-DA03-784B-6B69AB62AC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57325" y="3746500"/>
            <a:ext cx="609600" cy="609600"/>
          </a:xfrm>
          <a:prstGeom prst="rect">
            <a:avLst/>
          </a:prstGeom>
        </p:spPr>
      </p:pic>
    </p:spTree>
    <p:extLst>
      <p:ext uri="{BB962C8B-B14F-4D97-AF65-F5344CB8AC3E}">
        <p14:creationId xmlns:p14="http://schemas.microsoft.com/office/powerpoint/2010/main" val="40147182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0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972209F-CF09-4649-9E8E-A92DB9C5985B}"/>
              </a:ext>
            </a:extLst>
          </p:cNvPr>
          <p:cNvSpPr txBox="1"/>
          <p:nvPr/>
        </p:nvSpPr>
        <p:spPr>
          <a:xfrm>
            <a:off x="4826541" y="3543096"/>
            <a:ext cx="5102158" cy="3046988"/>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GOALS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"LoginAt1"</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"LoginAt2"</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LoginComb</a:t>
            </a:r>
            <a:r>
              <a:rPr lang="en-US" sz="1600" b="0" dirty="0">
                <a:solidFill>
                  <a:srgbClr val="CE9178"/>
                </a:solidFill>
                <a:effectLst/>
                <a:latin typeface="Consolas" panose="020B0609020204030204" pitchFamily="49" charset="0"/>
              </a:rPr>
              <a:t>(0, 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LoginComb</a:t>
            </a:r>
            <a:r>
              <a:rPr lang="en-US" sz="1600" b="0" dirty="0">
                <a:solidFill>
                  <a:srgbClr val="CE9178"/>
                </a:solidFill>
                <a:effectLst/>
                <a:latin typeface="Consolas" panose="020B0609020204030204" pitchFamily="49" charset="0"/>
              </a:rPr>
              <a:t>(0, 1)"</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LoginComb</a:t>
            </a:r>
            <a:r>
              <a:rPr lang="en-US" sz="1600" b="0" dirty="0">
                <a:solidFill>
                  <a:srgbClr val="CE9178"/>
                </a:solidFill>
                <a:effectLst/>
                <a:latin typeface="Consolas" panose="020B0609020204030204" pitchFamily="49" charset="0"/>
              </a:rPr>
              <a:t>(0, 2)"</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LoginComb</a:t>
            </a:r>
            <a:r>
              <a:rPr lang="en-US" sz="1600" b="0" dirty="0">
                <a:solidFill>
                  <a:srgbClr val="CE9178"/>
                </a:solidFill>
                <a:effectLst/>
                <a:latin typeface="Consolas" panose="020B0609020204030204" pitchFamily="49" charset="0"/>
              </a:rPr>
              <a:t>(1, 1)"</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LoginComb</a:t>
            </a:r>
            <a:r>
              <a:rPr lang="en-US" sz="1600" b="0" dirty="0">
                <a:solidFill>
                  <a:srgbClr val="CE9178"/>
                </a:solidFill>
                <a:effectLst/>
                <a:latin typeface="Consolas" panose="020B0609020204030204" pitchFamily="49" charset="0"/>
              </a:rPr>
              <a:t>(1, 2)"</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LoginComb</a:t>
            </a:r>
            <a:r>
              <a:rPr lang="en-US" sz="1600" b="0" dirty="0">
                <a:solidFill>
                  <a:srgbClr val="CE9178"/>
                </a:solidFill>
                <a:effectLst/>
                <a:latin typeface="Consolas" panose="020B0609020204030204" pitchFamily="49" charset="0"/>
              </a:rPr>
              <a:t>(2, 2)"</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43AB522-506D-3AFF-9948-B8CED4F8DB9C}"/>
              </a:ext>
            </a:extLst>
          </p:cNvPr>
          <p:cNvSpPr txBox="1"/>
          <p:nvPr/>
        </p:nvSpPr>
        <p:spPr>
          <a:xfrm>
            <a:off x="400455" y="514138"/>
            <a:ext cx="9735766" cy="2800767"/>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pairs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9CDCFE"/>
                </a:solidFill>
                <a:effectLst/>
                <a:latin typeface="Consolas" panose="020B0609020204030204" pitchFamily="49" charset="0"/>
              </a:rPr>
              <a:t>pairs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forEach</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j</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`Mark login comb (</a:t>
            </a:r>
            <a:r>
              <a:rPr lang="en-US" sz="1600" b="0" dirty="0">
                <a:solidFill>
                  <a:srgbClr val="569CD6"/>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 </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j</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LoginAt</a:t>
            </a:r>
            <a:r>
              <a:rPr lang="en-US" sz="1600" b="0" dirty="0">
                <a:solidFill>
                  <a:srgbClr val="569CD6"/>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LoginAt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j</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j</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j</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sort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Ctrl</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markEvent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LoginComb</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 </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j</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pic>
        <p:nvPicPr>
          <p:cNvPr id="10" name="Picture 9" descr="A cartoon of a person holding a paper and a wrench&#10;&#10;Description automatically generated">
            <a:extLst>
              <a:ext uri="{FF2B5EF4-FFF2-40B4-BE49-F238E27FC236}">
                <a16:creationId xmlns:a16="http://schemas.microsoft.com/office/drawing/2014/main" id="{A56A90C0-4C0C-116D-3C27-34D09CB3C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030509" y="2577829"/>
            <a:ext cx="2869659" cy="2869659"/>
          </a:xfrm>
          <a:prstGeom prst="rect">
            <a:avLst/>
          </a:prstGeom>
        </p:spPr>
      </p:pic>
      <p:sp>
        <p:nvSpPr>
          <p:cNvPr id="12" name="Arrow: Right 11">
            <a:extLst>
              <a:ext uri="{FF2B5EF4-FFF2-40B4-BE49-F238E27FC236}">
                <a16:creationId xmlns:a16="http://schemas.microsoft.com/office/drawing/2014/main" id="{EED1D23B-672D-6583-99D5-2A9936AB1946}"/>
              </a:ext>
            </a:extLst>
          </p:cNvPr>
          <p:cNvSpPr/>
          <p:nvPr/>
        </p:nvSpPr>
        <p:spPr>
          <a:xfrm>
            <a:off x="1303506" y="4533084"/>
            <a:ext cx="3613829"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pic>
        <p:nvPicPr>
          <p:cNvPr id="13" name="execution-019">
            <a:hlinkClick r:id="" action="ppaction://media"/>
            <a:extLst>
              <a:ext uri="{FF2B5EF4-FFF2-40B4-BE49-F238E27FC236}">
                <a16:creationId xmlns:a16="http://schemas.microsoft.com/office/drawing/2014/main" id="{393AE537-5553-D025-3EA6-0B4DF6381F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 y="3951288"/>
            <a:ext cx="609600" cy="609600"/>
          </a:xfrm>
          <a:prstGeom prst="rect">
            <a:avLst/>
          </a:prstGeom>
        </p:spPr>
      </p:pic>
    </p:spTree>
    <p:extLst>
      <p:ext uri="{BB962C8B-B14F-4D97-AF65-F5344CB8AC3E}">
        <p14:creationId xmlns:p14="http://schemas.microsoft.com/office/powerpoint/2010/main" val="396374366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8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xecution-00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7879" y="6299144"/>
            <a:ext cx="540000" cy="540000"/>
          </a:xfrm>
          <a:prstGeom prst="rect">
            <a:avLst/>
          </a:prstGeom>
        </p:spPr>
      </p:pic>
      <p:sp>
        <p:nvSpPr>
          <p:cNvPr id="2" name="TextBox 1">
            <a:extLst>
              <a:ext uri="{FF2B5EF4-FFF2-40B4-BE49-F238E27FC236}">
                <a16:creationId xmlns:a16="http://schemas.microsoft.com/office/drawing/2014/main" id="{FBE95870-3020-D60A-BC81-DEB807949453}"/>
              </a:ext>
            </a:extLst>
          </p:cNvPr>
          <p:cNvSpPr txBox="1"/>
          <p:nvPr/>
        </p:nvSpPr>
        <p:spPr>
          <a:xfrm>
            <a:off x="0" y="0"/>
            <a:ext cx="12192000" cy="6858000"/>
          </a:xfrm>
          <a:prstGeom prst="rect">
            <a:avLst/>
          </a:prstGeom>
          <a:solidFill>
            <a:schemeClr val="tx1">
              <a:lumMod val="85000"/>
              <a:lumOff val="15000"/>
            </a:schemeClr>
          </a:solidFill>
        </p:spPr>
        <p:txBody>
          <a:bodyPr wrap="square" anchor="t">
            <a:spAutoFit/>
          </a:bodyPr>
          <a:lstStyle/>
          <a:p>
            <a:r>
              <a:rPr lang="en-US" sz="1550" b="0" dirty="0">
                <a:solidFill>
                  <a:srgbClr val="569CD6"/>
                </a:solidFill>
                <a:effectLst/>
                <a:latin typeface="Consolas" panose="020B0609020204030204" pitchFamily="49" charset="0"/>
              </a:rPr>
              <a:t>const</a:t>
            </a:r>
            <a:r>
              <a:rPr lang="en-US" sz="1550" b="0" dirty="0">
                <a:solidFill>
                  <a:srgbClr val="CCCCCC"/>
                </a:solidFill>
                <a:effectLst/>
                <a:latin typeface="Consolas" panose="020B0609020204030204" pitchFamily="49" charset="0"/>
              </a:rPr>
              <a:t> </a:t>
            </a:r>
            <a:r>
              <a:rPr lang="en-US" sz="1550" b="0" dirty="0">
                <a:solidFill>
                  <a:srgbClr val="4FC1FF"/>
                </a:solidFill>
                <a:effectLst/>
                <a:latin typeface="Consolas" panose="020B0609020204030204" pitchFamily="49" charset="0"/>
              </a:rPr>
              <a:t>SESSIONS</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 </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"s1"</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dirty="0">
                <a:solidFill>
                  <a:srgbClr val="CCCCCC"/>
                </a:solidFill>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 </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"s2"</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a:t>
            </a:r>
          </a:p>
          <a:p>
            <a:br>
              <a:rPr lang="en-US" sz="1550" b="0" dirty="0">
                <a:solidFill>
                  <a:srgbClr val="CCCCCC"/>
                </a:solidFill>
                <a:effectLst/>
                <a:latin typeface="Consolas" panose="020B0609020204030204" pitchFamily="49" charset="0"/>
              </a:rPr>
            </a:br>
            <a:r>
              <a:rPr lang="en-US" sz="1550" b="0" dirty="0" err="1">
                <a:solidFill>
                  <a:srgbClr val="4FC1FF"/>
                </a:solidFill>
                <a:effectLst/>
                <a:latin typeface="Consolas" panose="020B0609020204030204" pitchFamily="49" charset="0"/>
              </a:rPr>
              <a:t>SESSIONS</a:t>
            </a:r>
            <a:r>
              <a:rPr lang="en-US" sz="1550" b="0" dirty="0" err="1">
                <a:solidFill>
                  <a:srgbClr val="CCCCCC"/>
                </a:solidFill>
                <a:effectLst/>
                <a:latin typeface="Consolas" panose="020B0609020204030204" pitchFamily="49" charset="0"/>
              </a:rPr>
              <a:t>.</a:t>
            </a:r>
            <a:r>
              <a:rPr lang="en-US" sz="1550" b="0" dirty="0" err="1">
                <a:solidFill>
                  <a:srgbClr val="DCDCAA"/>
                </a:solidFill>
                <a:effectLst/>
                <a:latin typeface="Consolas" panose="020B0609020204030204" pitchFamily="49" charset="0"/>
              </a:rPr>
              <a:t>forEach</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"shopping"</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with</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new</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SeleniumSession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r>
              <a:rPr lang="en-US" sz="1550" b="0" dirty="0">
                <a:solidFill>
                  <a:srgbClr val="DCDCAA"/>
                </a:solidFill>
                <a:effectLst/>
                <a:latin typeface="Consolas" panose="020B0609020204030204" pitchFamily="49" charset="0"/>
              </a:rPr>
              <a:t>start</a:t>
            </a:r>
            <a:r>
              <a:rPr lang="en-US" sz="1550" b="0" dirty="0">
                <a:solidFill>
                  <a:srgbClr val="CCCCCC"/>
                </a:solidFill>
                <a:effectLst/>
                <a:latin typeface="Consolas" panose="020B0609020204030204" pitchFamily="49" charset="0"/>
              </a:rPr>
              <a:t>(</a:t>
            </a:r>
            <a:r>
              <a:rPr lang="en-US" sz="1550" b="0" dirty="0">
                <a:solidFill>
                  <a:srgbClr val="4EC9B0"/>
                </a:solidFill>
                <a:effectLst/>
                <a:latin typeface="Consolas" panose="020B0609020204030204" pitchFamily="49" charset="0"/>
              </a:rPr>
              <a:t>URL</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for</a:t>
            </a:r>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i</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in</a:t>
            </a:r>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addToCart</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i</a:t>
            </a:r>
            <a:r>
              <a:rPr lang="en-US" sz="1550" b="0" dirty="0">
                <a:solidFill>
                  <a:srgbClr val="CCCCCC"/>
                </a:solidFill>
                <a:effectLst/>
                <a:latin typeface="Consolas" panose="020B0609020204030204" pitchFamily="49" charset="0"/>
              </a:rPr>
              <a:t>]);</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checkout</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"login"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with</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new</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SeleniumSession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r>
              <a:rPr lang="en-US" sz="1550" b="0" dirty="0">
                <a:solidFill>
                  <a:srgbClr val="DCDCAA"/>
                </a:solidFill>
                <a:effectLst/>
                <a:latin typeface="Consolas" panose="020B0609020204030204" pitchFamily="49" charset="0"/>
              </a:rPr>
              <a:t>start</a:t>
            </a:r>
            <a:r>
              <a:rPr lang="en-US" sz="1550" b="0" dirty="0">
                <a:solidFill>
                  <a:srgbClr val="CCCCCC"/>
                </a:solidFill>
                <a:effectLst/>
                <a:latin typeface="Consolas" panose="020B0609020204030204" pitchFamily="49" charset="0"/>
              </a:rPr>
              <a:t>(</a:t>
            </a:r>
            <a:r>
              <a:rPr lang="en-US" sz="1550" b="0" dirty="0">
                <a:solidFill>
                  <a:srgbClr val="4EC9B0"/>
                </a:solidFill>
                <a:effectLst/>
                <a:latin typeface="Consolas" panose="020B0609020204030204" pitchFamily="49" charset="0"/>
              </a:rPr>
              <a:t>URL</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login</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err="1">
                <a:solidFill>
                  <a:srgbClr val="CE9178"/>
                </a:solidFill>
                <a:effectLst/>
                <a:latin typeface="Consolas" panose="020B0609020204030204" pitchFamily="49" charset="0"/>
              </a:rPr>
              <a:t>dont</a:t>
            </a:r>
            <a:r>
              <a:rPr lang="en-US" sz="1550" b="0" dirty="0">
                <a:solidFill>
                  <a:srgbClr val="CE9178"/>
                </a:solidFill>
                <a:effectLst/>
                <a:latin typeface="Consolas" panose="020B0609020204030204" pitchFamily="49" charset="0"/>
              </a:rPr>
              <a:t>-checkout-before-login"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sync</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waitFor</a:t>
            </a:r>
            <a:r>
              <a:rPr lang="en-US" sz="1550" b="0" dirty="0">
                <a:solidFill>
                  <a:srgbClr val="9CDCFE"/>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EventSet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"End(login)"</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&amp;&amp;</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data</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block:</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EventSet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"Start(checkout)"</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&amp;&amp;</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data</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09715617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8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2B954A-0C97-1B46-7983-F15F54CADB5F}"/>
              </a:ext>
            </a:extLst>
          </p:cNvPr>
          <p:cNvSpPr/>
          <p:nvPr/>
        </p:nvSpPr>
        <p:spPr>
          <a:xfrm>
            <a:off x="1494024" y="992238"/>
            <a:ext cx="4935959" cy="338554"/>
          </a:xfrm>
          <a:prstGeom prst="rect">
            <a:avLst/>
          </a:prstGeom>
          <a:solidFill>
            <a:schemeClr val="tx1">
              <a:lumMod val="85000"/>
              <a:lumOff val="15000"/>
            </a:schemeClr>
          </a:solidFill>
        </p:spPr>
        <p:txBody>
          <a:bodyPr wrap="square" anchor="t">
            <a:spAutoFit/>
          </a:bodyPr>
          <a:lstStyle/>
          <a:p>
            <a:r>
              <a:rPr lang="it-IT" sz="1600" b="0" dirty="0">
                <a:solidFill>
                  <a:srgbClr val="D8DD62"/>
                </a:solidFill>
                <a:effectLst/>
                <a:latin typeface="Consolas" panose="020B0609020204030204" pitchFamily="49" charset="0"/>
              </a:rPr>
              <a:t>$</a:t>
            </a:r>
            <a:r>
              <a:rPr lang="it-IT" sz="1600" b="0" dirty="0">
                <a:solidFill>
                  <a:srgbClr val="569CD6"/>
                </a:solidFill>
                <a:effectLst/>
                <a:latin typeface="Consolas" panose="020B0609020204030204" pitchFamily="49" charset="0"/>
              </a:rPr>
              <a:t> </a:t>
            </a:r>
            <a:r>
              <a:rPr lang="it-IT" sz="1600" b="0" dirty="0">
                <a:solidFill>
                  <a:schemeClr val="bg1"/>
                </a:solidFill>
                <a:effectLst/>
                <a:latin typeface="Consolas" panose="020B0609020204030204" pitchFamily="49" charset="0"/>
              </a:rPr>
              <a:t>provengo sample models/shopping </a:t>
            </a:r>
            <a:endParaRPr lang="en-US" sz="1600" b="0" dirty="0">
              <a:solidFill>
                <a:schemeClr val="bg1"/>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95B0653A-2AC3-BA5B-49B5-D9EA731E936A}"/>
              </a:ext>
            </a:extLst>
          </p:cNvPr>
          <p:cNvSpPr/>
          <p:nvPr/>
        </p:nvSpPr>
        <p:spPr>
          <a:xfrm>
            <a:off x="1494023" y="3497661"/>
            <a:ext cx="4935959" cy="338554"/>
          </a:xfrm>
          <a:prstGeom prst="rect">
            <a:avLst/>
          </a:prstGeom>
          <a:solidFill>
            <a:schemeClr val="tx1">
              <a:lumMod val="85000"/>
              <a:lumOff val="15000"/>
            </a:schemeClr>
          </a:solidFill>
        </p:spPr>
        <p:txBody>
          <a:bodyPr wrap="square" anchor="t">
            <a:spAutoFit/>
          </a:bodyPr>
          <a:lstStyle/>
          <a:p>
            <a:r>
              <a:rPr lang="it-IT" sz="1600" b="0" dirty="0">
                <a:solidFill>
                  <a:srgbClr val="D8DD62"/>
                </a:solidFill>
                <a:effectLst/>
                <a:latin typeface="Consolas" panose="020B0609020204030204" pitchFamily="49" charset="0"/>
              </a:rPr>
              <a:t>$</a:t>
            </a:r>
            <a:r>
              <a:rPr lang="it-IT" sz="1600" b="0" dirty="0">
                <a:solidFill>
                  <a:srgbClr val="569CD6"/>
                </a:solidFill>
                <a:effectLst/>
                <a:latin typeface="Consolas" panose="020B0609020204030204" pitchFamily="49" charset="0"/>
              </a:rPr>
              <a:t> </a:t>
            </a:r>
            <a:r>
              <a:rPr lang="it-IT" sz="1600" b="0" dirty="0">
                <a:solidFill>
                  <a:schemeClr val="bg1"/>
                </a:solidFill>
                <a:effectLst/>
                <a:latin typeface="Consolas" panose="020B0609020204030204" pitchFamily="49" charset="0"/>
              </a:rPr>
              <a:t>provengo ensemble models/shopping </a:t>
            </a:r>
            <a:endParaRPr lang="en-US" sz="1600" b="0" dirty="0">
              <a:solidFill>
                <a:schemeClr val="bg1"/>
              </a:solidFill>
              <a:effectLst/>
              <a:latin typeface="Consolas" panose="020B0609020204030204" pitchFamily="49" charset="0"/>
            </a:endParaRPr>
          </a:p>
        </p:txBody>
      </p:sp>
      <p:sp>
        <p:nvSpPr>
          <p:cNvPr id="9" name="TextBox 8">
            <a:extLst>
              <a:ext uri="{FF2B5EF4-FFF2-40B4-BE49-F238E27FC236}">
                <a16:creationId xmlns:a16="http://schemas.microsoft.com/office/drawing/2014/main" id="{091946AF-8628-7CF0-F2EC-966AC2D75178}"/>
              </a:ext>
            </a:extLst>
          </p:cNvPr>
          <p:cNvSpPr txBox="1"/>
          <p:nvPr/>
        </p:nvSpPr>
        <p:spPr>
          <a:xfrm>
            <a:off x="2038774" y="1383760"/>
            <a:ext cx="7698613" cy="2031325"/>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D8DD62"/>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models/shopping</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Sampling 1500 random paths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Wrote 1,500 samples to file.</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Duration: 27 seconds.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SAMPLER</a:t>
            </a:r>
            <a:r>
              <a:rPr lang="en-US" sz="1050" b="0" dirty="0">
                <a:solidFill>
                  <a:srgbClr val="FFFFFF"/>
                </a:solidFill>
                <a:effectLst/>
                <a:latin typeface="Consolas" panose="020B0609020204030204" pitchFamily="49" charset="0"/>
              </a:rPr>
              <a:t>] INFO Sample file: models/shopping/products/run-source/</a:t>
            </a:r>
            <a:r>
              <a:rPr lang="en-US" sz="1050" b="0" dirty="0" err="1">
                <a:solidFill>
                  <a:srgbClr val="FFFFFF"/>
                </a:solidFill>
                <a:effectLst/>
                <a:latin typeface="Consolas" panose="020B0609020204030204" pitchFamily="49" charset="0"/>
              </a:rPr>
              <a:t>samples.json</a:t>
            </a:r>
            <a:endParaRPr lang="en-US" sz="1050" b="0" dirty="0">
              <a:solidFill>
                <a:srgbClr val="FFFFFF"/>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BADA401-6306-9FCD-2809-EAD0B1D8B7CE}"/>
              </a:ext>
            </a:extLst>
          </p:cNvPr>
          <p:cNvSpPr txBox="1"/>
          <p:nvPr/>
        </p:nvSpPr>
        <p:spPr>
          <a:xfrm>
            <a:off x="2038774" y="3886875"/>
            <a:ext cx="7698613" cy="2192908"/>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D8DD62"/>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models/shopping</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Reading samples file models/shopping/products/run-source/</a:t>
            </a:r>
            <a:r>
              <a:rPr lang="en-US" sz="1050" b="0" dirty="0" err="1">
                <a:solidFill>
                  <a:srgbClr val="FFFFFF"/>
                </a:solidFill>
                <a:effectLst/>
                <a:latin typeface="Consolas" panose="020B0609020204030204" pitchFamily="49" charset="0"/>
              </a:rPr>
              <a:t>samples.json</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Read 1,500 samples.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Ensemble created (duration 10 seconds).</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a:t>
            </a:r>
            <a:r>
              <a:rPr lang="en-US" sz="1050" b="0" dirty="0" err="1">
                <a:solidFill>
                  <a:srgbClr val="FFFFFF"/>
                </a:solidFill>
                <a:effectLst/>
                <a:latin typeface="Consolas" panose="020B0609020204030204" pitchFamily="49" charset="0"/>
              </a:rPr>
              <a:t>GeneticOptimizer</a:t>
            </a:r>
            <a:r>
              <a:rPr lang="en-US" sz="1050" b="0" dirty="0">
                <a:solidFill>
                  <a:srgbClr val="FFFFFF"/>
                </a:solidFill>
                <a:effectLst/>
                <a:latin typeface="Consolas" panose="020B0609020204030204" pitchFamily="49" charset="0"/>
              </a:rPr>
              <a:t> generated an ensemble of size 30 with rank 100.000.</a:t>
            </a:r>
          </a:p>
          <a:p>
            <a:r>
              <a:rPr lang="en-US" sz="1050" b="0" dirty="0">
                <a:solidFill>
                  <a:srgbClr val="FFFFFF"/>
                </a:solidFill>
                <a:effectLst/>
                <a:latin typeface="Consolas" panose="020B0609020204030204" pitchFamily="49" charset="0"/>
              </a:rPr>
              <a:t>[</a:t>
            </a:r>
            <a:r>
              <a:rPr lang="en-US" sz="1050" dirty="0">
                <a:solidFill>
                  <a:srgbClr val="D8DD62"/>
                </a:solidFill>
                <a:latin typeface="Consolas" panose="020B0609020204030204" pitchFamily="49" charset="0"/>
              </a:rPr>
              <a:t>ENSEMBLER</a:t>
            </a:r>
            <a:r>
              <a:rPr lang="en-US" sz="1050" b="0" dirty="0">
                <a:solidFill>
                  <a:srgbClr val="FFFFFF"/>
                </a:solidFill>
                <a:effectLst/>
                <a:latin typeface="Consolas" panose="020B0609020204030204" pitchFamily="49" charset="0"/>
              </a:rPr>
              <a:t>] INFO Writing the generated ensemble to models/shopping/products/run-source/</a:t>
            </a:r>
            <a:r>
              <a:rPr lang="en-US" sz="1050" b="0" dirty="0" err="1">
                <a:solidFill>
                  <a:srgbClr val="FFFFFF"/>
                </a:solidFill>
                <a:effectLst/>
                <a:latin typeface="Consolas" panose="020B0609020204030204" pitchFamily="49" charset="0"/>
              </a:rPr>
              <a:t>ensemble.json</a:t>
            </a:r>
            <a:endParaRPr lang="en-US" sz="1050" b="0" dirty="0">
              <a:solidFill>
                <a:srgbClr val="FFFFFF"/>
              </a:solidFill>
              <a:effectLst/>
              <a:latin typeface="Consolas" panose="020B0609020204030204" pitchFamily="49" charset="0"/>
            </a:endParaRPr>
          </a:p>
        </p:txBody>
      </p:sp>
      <p:pic>
        <p:nvPicPr>
          <p:cNvPr id="3" name="Picture 2" descr="A cartoon of a person holding a paper and a wrench&#10;&#10;Description automatically generated">
            <a:extLst>
              <a:ext uri="{FF2B5EF4-FFF2-40B4-BE49-F238E27FC236}">
                <a16:creationId xmlns:a16="http://schemas.microsoft.com/office/drawing/2014/main" id="{6384DC6B-681F-952D-5865-E2A9815C93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030509" y="2577829"/>
            <a:ext cx="2869659" cy="2869659"/>
          </a:xfrm>
          <a:prstGeom prst="rect">
            <a:avLst/>
          </a:prstGeom>
        </p:spPr>
      </p:pic>
      <p:pic>
        <p:nvPicPr>
          <p:cNvPr id="11" name="execution-020">
            <a:hlinkClick r:id="" action="ppaction://media"/>
            <a:extLst>
              <a:ext uri="{FF2B5EF4-FFF2-40B4-BE49-F238E27FC236}">
                <a16:creationId xmlns:a16="http://schemas.microsoft.com/office/drawing/2014/main" id="{1680891A-9E4E-0218-E518-90D258312C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7600" y="3775075"/>
            <a:ext cx="609600" cy="609600"/>
          </a:xfrm>
          <a:prstGeom prst="rect">
            <a:avLst/>
          </a:prstGeom>
        </p:spPr>
      </p:pic>
    </p:spTree>
    <p:extLst>
      <p:ext uri="{BB962C8B-B14F-4D97-AF65-F5344CB8AC3E}">
        <p14:creationId xmlns:p14="http://schemas.microsoft.com/office/powerpoint/2010/main" val="247404788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8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0"/>
            <a:ext cx="12192000" cy="6858000"/>
          </a:xfrm>
          <a:prstGeom prst="rect">
            <a:avLst/>
          </a:prstGeom>
        </p:spPr>
      </p:pic>
      <p:pic>
        <p:nvPicPr>
          <p:cNvPr id="13" name="step-functions-02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3320000" y="5742000"/>
            <a:ext cx="540000" cy="540000"/>
          </a:xfrm>
          <a:prstGeom prst="rect">
            <a:avLst/>
          </a:prstGeom>
        </p:spPr>
      </p:pic>
      <p:pic>
        <p:nvPicPr>
          <p:cNvPr id="16" name="execution-02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1159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audio>
              <p:cMediaNode vol="80000">
                <p:cTn id="15" fill="hold" display="0">
                  <p:stCondLst>
                    <p:cond delay="indefinite"/>
                  </p:stCondLst>
                  <p:endCondLst>
                    <p:cond evt="onStopAudio" delay="0">
                      <p:tgtEl>
                        <p:sldTgt/>
                      </p:tgtEl>
                    </p:cond>
                  </p:endCondLst>
                </p:cTn>
                <p:tgtEl>
                  <p:spTgt spid="13"/>
                </p:tgtEl>
              </p:cMediaNode>
            </p:audio>
            <p:audio>
              <p:cMediaNode vol="80000">
                <p:cTn id="16"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A4924D-7063-6F5D-CC81-A4247FCDD4B5}"/>
              </a:ext>
            </a:extLst>
          </p:cNvPr>
          <p:cNvSpPr txBox="1"/>
          <p:nvPr/>
        </p:nvSpPr>
        <p:spPr>
          <a:xfrm>
            <a:off x="0" y="0"/>
            <a:ext cx="12192000" cy="6858000"/>
          </a:xfrm>
          <a:prstGeom prst="rect">
            <a:avLst/>
          </a:prstGeom>
          <a:solidFill>
            <a:schemeClr val="tx1">
              <a:lumMod val="85000"/>
              <a:lumOff val="15000"/>
            </a:schemeClr>
          </a:solidFill>
        </p:spPr>
        <p:txBody>
          <a:bodyPr wrap="square" anchor="t">
            <a:spAutoFit/>
          </a:bodyPr>
          <a:lstStyle/>
          <a:p>
            <a:r>
              <a:rPr lang="en-US" sz="1550" b="0" dirty="0">
                <a:solidFill>
                  <a:srgbClr val="569CD6"/>
                </a:solidFill>
                <a:effectLst/>
                <a:latin typeface="Consolas" panose="020B0609020204030204" pitchFamily="49" charset="0"/>
              </a:rPr>
              <a:t>const</a:t>
            </a:r>
            <a:r>
              <a:rPr lang="en-US" sz="1550" b="0" dirty="0">
                <a:solidFill>
                  <a:srgbClr val="CCCCCC"/>
                </a:solidFill>
                <a:effectLst/>
                <a:latin typeface="Consolas" panose="020B0609020204030204" pitchFamily="49" charset="0"/>
              </a:rPr>
              <a:t> </a:t>
            </a:r>
            <a:r>
              <a:rPr lang="en-US" sz="1550" b="0" dirty="0">
                <a:solidFill>
                  <a:srgbClr val="4FC1FF"/>
                </a:solidFill>
                <a:effectLst/>
                <a:latin typeface="Consolas" panose="020B0609020204030204" pitchFamily="49" charset="0"/>
              </a:rPr>
              <a:t>SESSIONS</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 </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"s1"</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dirty="0">
                <a:solidFill>
                  <a:srgbClr val="CCCCCC"/>
                </a:solidFill>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 </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"s2"</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a:t>
            </a:r>
          </a:p>
          <a:p>
            <a:br>
              <a:rPr lang="en-US" sz="1550" b="0" dirty="0">
                <a:solidFill>
                  <a:srgbClr val="CCCCCC"/>
                </a:solidFill>
                <a:effectLst/>
                <a:latin typeface="Consolas" panose="020B0609020204030204" pitchFamily="49" charset="0"/>
              </a:rPr>
            </a:br>
            <a:r>
              <a:rPr lang="en-US" sz="1550" b="0" dirty="0" err="1">
                <a:solidFill>
                  <a:srgbClr val="4FC1FF"/>
                </a:solidFill>
                <a:effectLst/>
                <a:latin typeface="Consolas" panose="020B0609020204030204" pitchFamily="49" charset="0"/>
              </a:rPr>
              <a:t>SESSIONS</a:t>
            </a:r>
            <a:r>
              <a:rPr lang="en-US" sz="1550" b="0" dirty="0" err="1">
                <a:solidFill>
                  <a:srgbClr val="CCCCCC"/>
                </a:solidFill>
                <a:effectLst/>
                <a:latin typeface="Consolas" panose="020B0609020204030204" pitchFamily="49" charset="0"/>
              </a:rPr>
              <a:t>.</a:t>
            </a:r>
            <a:r>
              <a:rPr lang="en-US" sz="1550" b="0" dirty="0" err="1">
                <a:solidFill>
                  <a:srgbClr val="DCDCAA"/>
                </a:solidFill>
                <a:effectLst/>
                <a:latin typeface="Consolas" panose="020B0609020204030204" pitchFamily="49" charset="0"/>
              </a:rPr>
              <a:t>forEach</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"shopping"</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with</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new</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SeleniumSession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r>
              <a:rPr lang="en-US" sz="1550" b="0" dirty="0">
                <a:solidFill>
                  <a:srgbClr val="DCDCAA"/>
                </a:solidFill>
                <a:effectLst/>
                <a:latin typeface="Consolas" panose="020B0609020204030204" pitchFamily="49" charset="0"/>
              </a:rPr>
              <a:t>start</a:t>
            </a:r>
            <a:r>
              <a:rPr lang="en-US" sz="1550" b="0" dirty="0">
                <a:solidFill>
                  <a:srgbClr val="CCCCCC"/>
                </a:solidFill>
                <a:effectLst/>
                <a:latin typeface="Consolas" panose="020B0609020204030204" pitchFamily="49" charset="0"/>
              </a:rPr>
              <a:t>(</a:t>
            </a:r>
            <a:r>
              <a:rPr lang="en-US" sz="1550" b="0" dirty="0">
                <a:solidFill>
                  <a:srgbClr val="4EC9B0"/>
                </a:solidFill>
                <a:effectLst/>
                <a:latin typeface="Consolas" panose="020B0609020204030204" pitchFamily="49" charset="0"/>
              </a:rPr>
              <a:t>URL</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for</a:t>
            </a:r>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i</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in</a:t>
            </a:r>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addToCart</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i</a:t>
            </a:r>
            <a:r>
              <a:rPr lang="en-US" sz="1550" b="0" dirty="0">
                <a:solidFill>
                  <a:srgbClr val="CCCCCC"/>
                </a:solidFill>
                <a:effectLst/>
                <a:latin typeface="Consolas" panose="020B0609020204030204" pitchFamily="49" charset="0"/>
              </a:rPr>
              <a:t>]);</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checkout</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"login"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with</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new</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SeleniumSession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r>
              <a:rPr lang="en-US" sz="1550" b="0" dirty="0">
                <a:solidFill>
                  <a:srgbClr val="DCDCAA"/>
                </a:solidFill>
                <a:effectLst/>
                <a:latin typeface="Consolas" panose="020B0609020204030204" pitchFamily="49" charset="0"/>
              </a:rPr>
              <a:t>start</a:t>
            </a:r>
            <a:r>
              <a:rPr lang="en-US" sz="1550" b="0" dirty="0">
                <a:solidFill>
                  <a:srgbClr val="CCCCCC"/>
                </a:solidFill>
                <a:effectLst/>
                <a:latin typeface="Consolas" panose="020B0609020204030204" pitchFamily="49" charset="0"/>
              </a:rPr>
              <a:t>(</a:t>
            </a:r>
            <a:r>
              <a:rPr lang="en-US" sz="1550" b="0" dirty="0">
                <a:solidFill>
                  <a:srgbClr val="4EC9B0"/>
                </a:solidFill>
                <a:effectLst/>
                <a:latin typeface="Consolas" panose="020B0609020204030204" pitchFamily="49" charset="0"/>
              </a:rPr>
              <a:t>URL</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login</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err="1">
                <a:solidFill>
                  <a:srgbClr val="CE9178"/>
                </a:solidFill>
                <a:effectLst/>
                <a:latin typeface="Consolas" panose="020B0609020204030204" pitchFamily="49" charset="0"/>
              </a:rPr>
              <a:t>dont</a:t>
            </a:r>
            <a:r>
              <a:rPr lang="en-US" sz="1550" b="0" dirty="0">
                <a:solidFill>
                  <a:srgbClr val="CE9178"/>
                </a:solidFill>
                <a:effectLst/>
                <a:latin typeface="Consolas" panose="020B0609020204030204" pitchFamily="49" charset="0"/>
              </a:rPr>
              <a:t>-checkout-before-login"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sync</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waitFor</a:t>
            </a:r>
            <a:r>
              <a:rPr lang="en-US" sz="1550" b="0" dirty="0">
                <a:solidFill>
                  <a:srgbClr val="9CDCFE"/>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EventSet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"End(login)"</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&amp;&amp;</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data</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block:</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EventSet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"Start(checkout)"</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&amp;&amp;</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data</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7B83B5B-0398-9E8F-B187-67F6736AD153}"/>
              </a:ext>
            </a:extLst>
          </p:cNvPr>
          <p:cNvSpPr/>
          <p:nvPr/>
        </p:nvSpPr>
        <p:spPr>
          <a:xfrm>
            <a:off x="465571" y="1441659"/>
            <a:ext cx="11572737" cy="499965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execution-003">
            <a:hlinkClick r:id="" action="ppaction://media"/>
            <a:extLst>
              <a:ext uri="{FF2B5EF4-FFF2-40B4-BE49-F238E27FC236}">
                <a16:creationId xmlns:a16="http://schemas.microsoft.com/office/drawing/2014/main" id="{08213876-2B4F-0BD1-A985-378BF5716B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16361" y="5226178"/>
            <a:ext cx="635670" cy="635670"/>
          </a:xfrm>
          <a:prstGeom prst="rect">
            <a:avLst/>
          </a:prstGeom>
        </p:spPr>
      </p:pic>
      <p:grpSp>
        <p:nvGrpSpPr>
          <p:cNvPr id="7" name="Group 6">
            <a:extLst>
              <a:ext uri="{FF2B5EF4-FFF2-40B4-BE49-F238E27FC236}">
                <a16:creationId xmlns:a16="http://schemas.microsoft.com/office/drawing/2014/main" id="{737E3ED5-EF82-4C61-B50A-7C6D172674FC}"/>
              </a:ext>
            </a:extLst>
          </p:cNvPr>
          <p:cNvGrpSpPr/>
          <p:nvPr/>
        </p:nvGrpSpPr>
        <p:grpSpPr>
          <a:xfrm>
            <a:off x="8626564" y="2524653"/>
            <a:ext cx="1872190" cy="1657305"/>
            <a:chOff x="1657824" y="916228"/>
            <a:chExt cx="2397696" cy="2519186"/>
          </a:xfrm>
        </p:grpSpPr>
        <p:sp>
          <p:nvSpPr>
            <p:cNvPr id="8" name="Freeform: Shape 7">
              <a:extLst>
                <a:ext uri="{FF2B5EF4-FFF2-40B4-BE49-F238E27FC236}">
                  <a16:creationId xmlns:a16="http://schemas.microsoft.com/office/drawing/2014/main" id="{D6DBC2DB-6C5E-468D-B2C3-59AAF362B3EA}"/>
                </a:ext>
              </a:extLst>
            </p:cNvPr>
            <p:cNvSpPr/>
            <p:nvPr/>
          </p:nvSpPr>
          <p:spPr>
            <a:xfrm>
              <a:off x="1949171" y="1730088"/>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chemeClr val="bg1"/>
              </a:solidFill>
              <a:custDash>
                <a:ds d="375000" sp="375000"/>
              </a:custDash>
              <a:miter/>
            </a:ln>
          </p:spPr>
          <p:txBody>
            <a:bodyPr rtlCol="0" anchor="ctr"/>
            <a:lstStyle/>
            <a:p>
              <a:endParaRPr lang="LID4096" sz="1200"/>
            </a:p>
          </p:txBody>
        </p:sp>
        <p:sp>
          <p:nvSpPr>
            <p:cNvPr id="9" name="Freeform: Shape 8">
              <a:extLst>
                <a:ext uri="{FF2B5EF4-FFF2-40B4-BE49-F238E27FC236}">
                  <a16:creationId xmlns:a16="http://schemas.microsoft.com/office/drawing/2014/main" id="{AE07C1D6-B3C0-2773-26CC-300DB75CA46C}"/>
                </a:ext>
              </a:extLst>
            </p:cNvPr>
            <p:cNvSpPr/>
            <p:nvPr/>
          </p:nvSpPr>
          <p:spPr>
            <a:xfrm>
              <a:off x="3581503" y="1730088"/>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chemeClr val="bg1"/>
              </a:solidFill>
              <a:custDash>
                <a:ds d="375000" sp="375000"/>
              </a:custDash>
              <a:miter/>
            </a:ln>
          </p:spPr>
          <p:txBody>
            <a:bodyPr rtlCol="0" anchor="ctr"/>
            <a:lstStyle/>
            <a:p>
              <a:endParaRPr lang="LID4096" sz="1200"/>
            </a:p>
          </p:txBody>
        </p:sp>
        <p:sp>
          <p:nvSpPr>
            <p:cNvPr id="10" name="Freeform: Shape 9">
              <a:extLst>
                <a:ext uri="{FF2B5EF4-FFF2-40B4-BE49-F238E27FC236}">
                  <a16:creationId xmlns:a16="http://schemas.microsoft.com/office/drawing/2014/main" id="{DB57BE1A-5AFA-7804-0141-C5B19654F02E}"/>
                </a:ext>
              </a:extLst>
            </p:cNvPr>
            <p:cNvSpPr/>
            <p:nvPr/>
          </p:nvSpPr>
          <p:spPr>
            <a:xfrm>
              <a:off x="3476511" y="2086966"/>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chemeClr val="bg1"/>
            </a:solidFill>
            <a:ln w="9953" cap="flat">
              <a:solidFill>
                <a:schemeClr val="bg1"/>
              </a:solidFill>
              <a:prstDash val="solid"/>
              <a:miter/>
            </a:ln>
            <a:effectLst>
              <a:glow rad="228600">
                <a:schemeClr val="accent4">
                  <a:satMod val="175000"/>
                  <a:alpha val="40000"/>
                </a:schemeClr>
              </a:glow>
            </a:effectLst>
          </p:spPr>
          <p:txBody>
            <a:bodyPr rtlCol="0" anchor="ctr"/>
            <a:lstStyle/>
            <a:p>
              <a:endParaRPr lang="LID4096" sz="1200"/>
            </a:p>
          </p:txBody>
        </p:sp>
        <p:sp>
          <p:nvSpPr>
            <p:cNvPr id="26" name="Freeform: Shape 25">
              <a:extLst>
                <a:ext uri="{FF2B5EF4-FFF2-40B4-BE49-F238E27FC236}">
                  <a16:creationId xmlns:a16="http://schemas.microsoft.com/office/drawing/2014/main" id="{4F505B70-F7A9-D318-A5EB-8FEE27F030DE}"/>
                </a:ext>
              </a:extLst>
            </p:cNvPr>
            <p:cNvSpPr/>
            <p:nvPr/>
          </p:nvSpPr>
          <p:spPr>
            <a:xfrm>
              <a:off x="1963615" y="2117216"/>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chemeClr val="bg1"/>
              </a:solidFill>
              <a:prstDash val="solid"/>
              <a:miter/>
            </a:ln>
            <a:effectLst>
              <a:glow rad="101600">
                <a:schemeClr val="accent4">
                  <a:satMod val="175000"/>
                  <a:alpha val="40000"/>
                </a:schemeClr>
              </a:glow>
            </a:effectLst>
          </p:spPr>
          <p:txBody>
            <a:bodyPr rtlCol="0" anchor="ctr"/>
            <a:lstStyle/>
            <a:p>
              <a:endParaRPr lang="LID4096" sz="1200"/>
            </a:p>
          </p:txBody>
        </p:sp>
        <p:sp>
          <p:nvSpPr>
            <p:cNvPr id="28" name="TextBox 27">
              <a:extLst>
                <a:ext uri="{FF2B5EF4-FFF2-40B4-BE49-F238E27FC236}">
                  <a16:creationId xmlns:a16="http://schemas.microsoft.com/office/drawing/2014/main" id="{9D1E5EA5-10CA-CF16-7EA3-6C7BEF81AE88}"/>
                </a:ext>
              </a:extLst>
            </p:cNvPr>
            <p:cNvSpPr txBox="1"/>
            <p:nvPr/>
          </p:nvSpPr>
          <p:spPr>
            <a:xfrm>
              <a:off x="1991614" y="1899300"/>
              <a:ext cx="428322" cy="200055"/>
            </a:xfrm>
            <a:prstGeom prst="rect">
              <a:avLst/>
            </a:prstGeom>
            <a:noFill/>
          </p:spPr>
          <p:txBody>
            <a:bodyPr wrap="none" rtlCol="0">
              <a:spAutoFit/>
            </a:bodyPr>
            <a:lstStyle/>
            <a:p>
              <a:pPr algn="l"/>
              <a:r>
                <a:rPr lang="LID4096" sz="700" spc="0" baseline="0" dirty="0">
                  <a:ln/>
                  <a:solidFill>
                    <a:schemeClr val="bg1"/>
                  </a:solidFill>
                  <a:latin typeface="Segoe Print"/>
                  <a:sym typeface="Segoe Print"/>
                  <a:rtl val="0"/>
                </a:rPr>
                <a:t>Login</a:t>
              </a:r>
            </a:p>
          </p:txBody>
        </p:sp>
        <p:sp>
          <p:nvSpPr>
            <p:cNvPr id="30" name="Freeform: Shape 29">
              <a:extLst>
                <a:ext uri="{FF2B5EF4-FFF2-40B4-BE49-F238E27FC236}">
                  <a16:creationId xmlns:a16="http://schemas.microsoft.com/office/drawing/2014/main" id="{B1219518-CB4D-1FEE-F648-C6F6202009C3}"/>
                </a:ext>
              </a:extLst>
            </p:cNvPr>
            <p:cNvSpPr/>
            <p:nvPr/>
          </p:nvSpPr>
          <p:spPr>
            <a:xfrm>
              <a:off x="3476511" y="2463684"/>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chemeClr val="bg1"/>
            </a:solidFill>
            <a:ln w="9953" cap="flat">
              <a:solidFill>
                <a:schemeClr val="bg1"/>
              </a:solidFill>
              <a:prstDash val="solid"/>
              <a:miter/>
            </a:ln>
          </p:spPr>
          <p:txBody>
            <a:bodyPr rtlCol="0" anchor="ctr"/>
            <a:lstStyle/>
            <a:p>
              <a:endParaRPr lang="LID4096" sz="1200"/>
            </a:p>
          </p:txBody>
        </p:sp>
        <p:sp>
          <p:nvSpPr>
            <p:cNvPr id="32" name="Freeform: Shape 31">
              <a:extLst>
                <a:ext uri="{FF2B5EF4-FFF2-40B4-BE49-F238E27FC236}">
                  <a16:creationId xmlns:a16="http://schemas.microsoft.com/office/drawing/2014/main" id="{D978FE8E-6F62-03D8-9F85-99D0A3AFBE9A}"/>
                </a:ext>
              </a:extLst>
            </p:cNvPr>
            <p:cNvSpPr/>
            <p:nvPr/>
          </p:nvSpPr>
          <p:spPr>
            <a:xfrm>
              <a:off x="1963615" y="2493935"/>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chemeClr val="bg1"/>
              </a:solidFill>
              <a:prstDash val="solid"/>
              <a:miter/>
            </a:ln>
          </p:spPr>
          <p:txBody>
            <a:bodyPr rtlCol="0" anchor="ctr"/>
            <a:lstStyle/>
            <a:p>
              <a:endParaRPr lang="LID4096" sz="1200"/>
            </a:p>
          </p:txBody>
        </p:sp>
        <p:sp>
          <p:nvSpPr>
            <p:cNvPr id="44" name="TextBox 43">
              <a:extLst>
                <a:ext uri="{FF2B5EF4-FFF2-40B4-BE49-F238E27FC236}">
                  <a16:creationId xmlns:a16="http://schemas.microsoft.com/office/drawing/2014/main" id="{A8E09BCA-374A-8D61-A49E-CCA80878C02C}"/>
                </a:ext>
              </a:extLst>
            </p:cNvPr>
            <p:cNvSpPr txBox="1"/>
            <p:nvPr/>
          </p:nvSpPr>
          <p:spPr>
            <a:xfrm>
              <a:off x="1991614" y="2276017"/>
              <a:ext cx="689612" cy="200055"/>
            </a:xfrm>
            <a:prstGeom prst="rect">
              <a:avLst/>
            </a:prstGeom>
            <a:noFill/>
            <a:ln>
              <a:noFill/>
            </a:ln>
          </p:spPr>
          <p:txBody>
            <a:bodyPr wrap="none" rtlCol="0">
              <a:spAutoFit/>
            </a:bodyPr>
            <a:lstStyle/>
            <a:p>
              <a:pPr algn="l"/>
              <a:r>
                <a:rPr lang="LID4096" sz="700" spc="0" baseline="0" dirty="0">
                  <a:ln/>
                  <a:solidFill>
                    <a:schemeClr val="bg1"/>
                  </a:solidFill>
                  <a:latin typeface="Segoe Print"/>
                  <a:sym typeface="Segoe Print"/>
                  <a:rtl val="0"/>
                </a:rPr>
                <a:t>AddToCart</a:t>
              </a:r>
            </a:p>
          </p:txBody>
        </p:sp>
        <p:sp>
          <p:nvSpPr>
            <p:cNvPr id="46" name="Freeform: Shape 45">
              <a:extLst>
                <a:ext uri="{FF2B5EF4-FFF2-40B4-BE49-F238E27FC236}">
                  <a16:creationId xmlns:a16="http://schemas.microsoft.com/office/drawing/2014/main" id="{3DFF9AA3-BA96-AF81-69E4-E6B350573C11}"/>
                </a:ext>
              </a:extLst>
            </p:cNvPr>
            <p:cNvSpPr/>
            <p:nvPr/>
          </p:nvSpPr>
          <p:spPr>
            <a:xfrm>
              <a:off x="3476511" y="2840407"/>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chemeClr val="bg1"/>
            </a:solidFill>
            <a:ln w="9953" cap="flat">
              <a:solidFill>
                <a:schemeClr val="bg1"/>
              </a:solidFill>
              <a:prstDash val="solid"/>
              <a:miter/>
            </a:ln>
          </p:spPr>
          <p:txBody>
            <a:bodyPr rtlCol="0" anchor="ctr"/>
            <a:lstStyle/>
            <a:p>
              <a:endParaRPr lang="LID4096" sz="1200"/>
            </a:p>
          </p:txBody>
        </p:sp>
        <p:sp>
          <p:nvSpPr>
            <p:cNvPr id="52" name="Freeform: Shape 51">
              <a:extLst>
                <a:ext uri="{FF2B5EF4-FFF2-40B4-BE49-F238E27FC236}">
                  <a16:creationId xmlns:a16="http://schemas.microsoft.com/office/drawing/2014/main" id="{CFA33C3F-BA8D-D4C1-14D2-7721F9F169C8}"/>
                </a:ext>
              </a:extLst>
            </p:cNvPr>
            <p:cNvSpPr/>
            <p:nvPr/>
          </p:nvSpPr>
          <p:spPr>
            <a:xfrm>
              <a:off x="1963615" y="2870658"/>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chemeClr val="bg1"/>
              </a:solidFill>
              <a:prstDash val="solid"/>
              <a:miter/>
            </a:ln>
          </p:spPr>
          <p:txBody>
            <a:bodyPr rtlCol="0" anchor="ctr"/>
            <a:lstStyle/>
            <a:p>
              <a:endParaRPr lang="LID4096" sz="1200"/>
            </a:p>
          </p:txBody>
        </p:sp>
        <p:sp>
          <p:nvSpPr>
            <p:cNvPr id="54" name="TextBox 53">
              <a:extLst>
                <a:ext uri="{FF2B5EF4-FFF2-40B4-BE49-F238E27FC236}">
                  <a16:creationId xmlns:a16="http://schemas.microsoft.com/office/drawing/2014/main" id="{49BD4739-0D72-336C-7ACA-2DCE8C65CD77}"/>
                </a:ext>
              </a:extLst>
            </p:cNvPr>
            <p:cNvSpPr txBox="1"/>
            <p:nvPr/>
          </p:nvSpPr>
          <p:spPr>
            <a:xfrm>
              <a:off x="1991614" y="2652741"/>
              <a:ext cx="689612" cy="200055"/>
            </a:xfrm>
            <a:prstGeom prst="rect">
              <a:avLst/>
            </a:prstGeom>
            <a:noFill/>
          </p:spPr>
          <p:txBody>
            <a:bodyPr wrap="none" rtlCol="0">
              <a:spAutoFit/>
            </a:bodyPr>
            <a:lstStyle/>
            <a:p>
              <a:pPr algn="l"/>
              <a:r>
                <a:rPr lang="LID4096" sz="700" spc="0" baseline="0">
                  <a:ln/>
                  <a:solidFill>
                    <a:schemeClr val="bg1"/>
                  </a:solidFill>
                  <a:latin typeface="Segoe Print"/>
                  <a:sym typeface="Segoe Print"/>
                  <a:rtl val="0"/>
                </a:rPr>
                <a:t>AddToCart</a:t>
              </a:r>
            </a:p>
          </p:txBody>
        </p:sp>
        <p:sp>
          <p:nvSpPr>
            <p:cNvPr id="57" name="Freeform: Shape 56">
              <a:extLst>
                <a:ext uri="{FF2B5EF4-FFF2-40B4-BE49-F238E27FC236}">
                  <a16:creationId xmlns:a16="http://schemas.microsoft.com/office/drawing/2014/main" id="{8EFCF9F4-A3F5-788E-3C95-6BB2D4B73BF2}"/>
                </a:ext>
              </a:extLst>
            </p:cNvPr>
            <p:cNvSpPr/>
            <p:nvPr/>
          </p:nvSpPr>
          <p:spPr>
            <a:xfrm>
              <a:off x="3476511" y="32171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chemeClr val="bg1"/>
            </a:solidFill>
            <a:ln w="9953" cap="flat">
              <a:solidFill>
                <a:schemeClr val="bg1"/>
              </a:solidFill>
              <a:prstDash val="solid"/>
              <a:miter/>
            </a:ln>
          </p:spPr>
          <p:txBody>
            <a:bodyPr rtlCol="0" anchor="ctr"/>
            <a:lstStyle/>
            <a:p>
              <a:endParaRPr lang="LID4096" sz="1200"/>
            </a:p>
          </p:txBody>
        </p:sp>
        <p:sp>
          <p:nvSpPr>
            <p:cNvPr id="59" name="Freeform: Shape 58">
              <a:extLst>
                <a:ext uri="{FF2B5EF4-FFF2-40B4-BE49-F238E27FC236}">
                  <a16:creationId xmlns:a16="http://schemas.microsoft.com/office/drawing/2014/main" id="{89A4BC2F-A31C-5ABF-8CF1-36DBBA8A0B64}"/>
                </a:ext>
              </a:extLst>
            </p:cNvPr>
            <p:cNvSpPr/>
            <p:nvPr/>
          </p:nvSpPr>
          <p:spPr>
            <a:xfrm>
              <a:off x="1963615" y="3247382"/>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chemeClr val="bg1"/>
              </a:solidFill>
              <a:prstDash val="solid"/>
              <a:miter/>
            </a:ln>
          </p:spPr>
          <p:txBody>
            <a:bodyPr rtlCol="0" anchor="ctr"/>
            <a:lstStyle/>
            <a:p>
              <a:endParaRPr lang="LID4096" sz="1200"/>
            </a:p>
          </p:txBody>
        </p:sp>
        <p:sp>
          <p:nvSpPr>
            <p:cNvPr id="61" name="TextBox 60">
              <a:extLst>
                <a:ext uri="{FF2B5EF4-FFF2-40B4-BE49-F238E27FC236}">
                  <a16:creationId xmlns:a16="http://schemas.microsoft.com/office/drawing/2014/main" id="{0E5AD76C-47E2-7DCC-B2EC-EDC3CD89FD7D}"/>
                </a:ext>
              </a:extLst>
            </p:cNvPr>
            <p:cNvSpPr txBox="1"/>
            <p:nvPr/>
          </p:nvSpPr>
          <p:spPr>
            <a:xfrm>
              <a:off x="1991614" y="3029464"/>
              <a:ext cx="595035" cy="200055"/>
            </a:xfrm>
            <a:prstGeom prst="rect">
              <a:avLst/>
            </a:prstGeom>
            <a:noFill/>
          </p:spPr>
          <p:txBody>
            <a:bodyPr wrap="none" rtlCol="0">
              <a:spAutoFit/>
            </a:bodyPr>
            <a:lstStyle/>
            <a:p>
              <a:pPr algn="l"/>
              <a:r>
                <a:rPr lang="LID4096" sz="700" spc="0" baseline="0" dirty="0">
                  <a:ln/>
                  <a:solidFill>
                    <a:schemeClr val="bg1"/>
                  </a:solidFill>
                  <a:latin typeface="Segoe Print"/>
                  <a:sym typeface="Segoe Print"/>
                  <a:rtl val="0"/>
                </a:rPr>
                <a:t>Check</a:t>
              </a:r>
              <a:r>
                <a:rPr lang="en-US" sz="700" spc="0" baseline="0" dirty="0">
                  <a:ln/>
                  <a:solidFill>
                    <a:schemeClr val="bg1"/>
                  </a:solidFill>
                  <a:latin typeface="Segoe Print"/>
                  <a:sym typeface="Segoe Print"/>
                  <a:rtl val="0"/>
                </a:rPr>
                <a:t>o</a:t>
              </a:r>
              <a:r>
                <a:rPr lang="LID4096" sz="700" spc="0" baseline="0" dirty="0">
                  <a:ln/>
                  <a:solidFill>
                    <a:schemeClr val="bg1"/>
                  </a:solidFill>
                  <a:latin typeface="Segoe Print"/>
                  <a:sym typeface="Segoe Print"/>
                  <a:rtl val="0"/>
                </a:rPr>
                <a:t>ut</a:t>
              </a:r>
            </a:p>
          </p:txBody>
        </p:sp>
        <p:pic>
          <p:nvPicPr>
            <p:cNvPr id="63" name="Picture 62" descr="A computer screen with a person on it&#10;&#10;Description automatically generated">
              <a:extLst>
                <a:ext uri="{FF2B5EF4-FFF2-40B4-BE49-F238E27FC236}">
                  <a16:creationId xmlns:a16="http://schemas.microsoft.com/office/drawing/2014/main" id="{33290907-B8AB-266C-C56D-4A6B85AD47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1120" y="916228"/>
              <a:ext cx="914400" cy="790575"/>
            </a:xfrm>
            <a:prstGeom prst="rect">
              <a:avLst/>
            </a:prstGeom>
          </p:spPr>
        </p:pic>
        <p:pic>
          <p:nvPicPr>
            <p:cNvPr id="93" name="Picture 92" descr="A person sitting at a desk with a computer&#10;&#10;Description automatically generated">
              <a:extLst>
                <a:ext uri="{FF2B5EF4-FFF2-40B4-BE49-F238E27FC236}">
                  <a16:creationId xmlns:a16="http://schemas.microsoft.com/office/drawing/2014/main" id="{D2852135-B573-23A0-76F1-A85052E19B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7824" y="920479"/>
              <a:ext cx="826538" cy="750534"/>
            </a:xfrm>
            <a:prstGeom prst="rect">
              <a:avLst/>
            </a:prstGeom>
          </p:spPr>
        </p:pic>
      </p:grpSp>
      <p:grpSp>
        <p:nvGrpSpPr>
          <p:cNvPr id="95" name="Group 94">
            <a:extLst>
              <a:ext uri="{FF2B5EF4-FFF2-40B4-BE49-F238E27FC236}">
                <a16:creationId xmlns:a16="http://schemas.microsoft.com/office/drawing/2014/main" id="{2618F6C9-534B-E4B0-585E-1F83193C9A3F}"/>
              </a:ext>
            </a:extLst>
          </p:cNvPr>
          <p:cNvGrpSpPr/>
          <p:nvPr/>
        </p:nvGrpSpPr>
        <p:grpSpPr>
          <a:xfrm>
            <a:off x="10311258" y="3502938"/>
            <a:ext cx="1872190" cy="1657305"/>
            <a:chOff x="1657824" y="916228"/>
            <a:chExt cx="2397696" cy="2519186"/>
          </a:xfrm>
        </p:grpSpPr>
        <p:sp>
          <p:nvSpPr>
            <p:cNvPr id="116" name="Freeform: Shape 115">
              <a:extLst>
                <a:ext uri="{FF2B5EF4-FFF2-40B4-BE49-F238E27FC236}">
                  <a16:creationId xmlns:a16="http://schemas.microsoft.com/office/drawing/2014/main" id="{B2D50605-A157-82E8-24CE-354101AA81DD}"/>
                </a:ext>
              </a:extLst>
            </p:cNvPr>
            <p:cNvSpPr/>
            <p:nvPr/>
          </p:nvSpPr>
          <p:spPr>
            <a:xfrm>
              <a:off x="1949171" y="1730088"/>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chemeClr val="bg1"/>
              </a:solidFill>
              <a:custDash>
                <a:ds d="375000" sp="375000"/>
              </a:custDash>
              <a:miter/>
            </a:ln>
          </p:spPr>
          <p:txBody>
            <a:bodyPr rtlCol="0" anchor="ctr"/>
            <a:lstStyle/>
            <a:p>
              <a:endParaRPr lang="LID4096" sz="1200"/>
            </a:p>
          </p:txBody>
        </p:sp>
        <p:sp>
          <p:nvSpPr>
            <p:cNvPr id="118" name="Freeform: Shape 117">
              <a:extLst>
                <a:ext uri="{FF2B5EF4-FFF2-40B4-BE49-F238E27FC236}">
                  <a16:creationId xmlns:a16="http://schemas.microsoft.com/office/drawing/2014/main" id="{B271E854-039E-2249-34C1-15FC08FB9D3A}"/>
                </a:ext>
              </a:extLst>
            </p:cNvPr>
            <p:cNvSpPr/>
            <p:nvPr/>
          </p:nvSpPr>
          <p:spPr>
            <a:xfrm>
              <a:off x="3581503" y="1730088"/>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chemeClr val="bg1"/>
              </a:solidFill>
              <a:custDash>
                <a:ds d="375000" sp="375000"/>
              </a:custDash>
              <a:miter/>
            </a:ln>
          </p:spPr>
          <p:txBody>
            <a:bodyPr rtlCol="0" anchor="ctr"/>
            <a:lstStyle/>
            <a:p>
              <a:endParaRPr lang="LID4096" sz="1200"/>
            </a:p>
          </p:txBody>
        </p:sp>
        <p:sp>
          <p:nvSpPr>
            <p:cNvPr id="124" name="Freeform: Shape 123">
              <a:extLst>
                <a:ext uri="{FF2B5EF4-FFF2-40B4-BE49-F238E27FC236}">
                  <a16:creationId xmlns:a16="http://schemas.microsoft.com/office/drawing/2014/main" id="{6397601E-398F-518D-5733-3ABDE5A0AFB3}"/>
                </a:ext>
              </a:extLst>
            </p:cNvPr>
            <p:cNvSpPr/>
            <p:nvPr/>
          </p:nvSpPr>
          <p:spPr>
            <a:xfrm>
              <a:off x="3476511" y="2086966"/>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chemeClr val="bg1"/>
            </a:solidFill>
            <a:ln w="9953" cap="flat">
              <a:solidFill>
                <a:schemeClr val="bg1"/>
              </a:solidFill>
              <a:prstDash val="solid"/>
              <a:miter/>
            </a:ln>
          </p:spPr>
          <p:txBody>
            <a:bodyPr rtlCol="0" anchor="ctr"/>
            <a:lstStyle/>
            <a:p>
              <a:endParaRPr lang="LID4096" sz="1200"/>
            </a:p>
          </p:txBody>
        </p:sp>
        <p:sp>
          <p:nvSpPr>
            <p:cNvPr id="126" name="Freeform: Shape 125">
              <a:extLst>
                <a:ext uri="{FF2B5EF4-FFF2-40B4-BE49-F238E27FC236}">
                  <a16:creationId xmlns:a16="http://schemas.microsoft.com/office/drawing/2014/main" id="{5CF52007-D779-1606-1AE6-86F92FD8949E}"/>
                </a:ext>
              </a:extLst>
            </p:cNvPr>
            <p:cNvSpPr/>
            <p:nvPr/>
          </p:nvSpPr>
          <p:spPr>
            <a:xfrm>
              <a:off x="1963615" y="2117216"/>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chemeClr val="bg1"/>
              </a:solidFill>
              <a:prstDash val="solid"/>
              <a:miter/>
            </a:ln>
          </p:spPr>
          <p:txBody>
            <a:bodyPr rtlCol="0" anchor="ctr"/>
            <a:lstStyle/>
            <a:p>
              <a:endParaRPr lang="LID4096" sz="1200"/>
            </a:p>
          </p:txBody>
        </p:sp>
        <p:sp>
          <p:nvSpPr>
            <p:cNvPr id="135" name="TextBox 134">
              <a:extLst>
                <a:ext uri="{FF2B5EF4-FFF2-40B4-BE49-F238E27FC236}">
                  <a16:creationId xmlns:a16="http://schemas.microsoft.com/office/drawing/2014/main" id="{DF2748CA-BB2C-E238-0432-32673758981D}"/>
                </a:ext>
              </a:extLst>
            </p:cNvPr>
            <p:cNvSpPr txBox="1"/>
            <p:nvPr/>
          </p:nvSpPr>
          <p:spPr>
            <a:xfrm>
              <a:off x="1991614" y="1899300"/>
              <a:ext cx="883180" cy="304094"/>
            </a:xfrm>
            <a:prstGeom prst="rect">
              <a:avLst/>
            </a:prstGeom>
            <a:noFill/>
          </p:spPr>
          <p:txBody>
            <a:bodyPr wrap="none" rtlCol="0">
              <a:spAutoFit/>
            </a:bodyPr>
            <a:lstStyle/>
            <a:p>
              <a:pPr algn="l"/>
              <a:r>
                <a:rPr lang="en-US" sz="700" spc="0" baseline="0" dirty="0" err="1">
                  <a:ln/>
                  <a:solidFill>
                    <a:schemeClr val="bg1"/>
                  </a:solidFill>
                  <a:latin typeface="Segoe Print"/>
                  <a:sym typeface="Segoe Print"/>
                  <a:rtl val="0"/>
                </a:rPr>
                <a:t>AddToCart</a:t>
              </a:r>
              <a:endParaRPr lang="LID4096" sz="700" spc="0" baseline="0" dirty="0">
                <a:ln/>
                <a:solidFill>
                  <a:schemeClr val="bg1"/>
                </a:solidFill>
                <a:latin typeface="Segoe Print"/>
                <a:sym typeface="Segoe Print"/>
                <a:rtl val="0"/>
              </a:endParaRPr>
            </a:p>
          </p:txBody>
        </p:sp>
        <p:sp>
          <p:nvSpPr>
            <p:cNvPr id="137" name="Freeform: Shape 136">
              <a:extLst>
                <a:ext uri="{FF2B5EF4-FFF2-40B4-BE49-F238E27FC236}">
                  <a16:creationId xmlns:a16="http://schemas.microsoft.com/office/drawing/2014/main" id="{1E143801-A6E9-5A35-1B27-A14475F4DF89}"/>
                </a:ext>
              </a:extLst>
            </p:cNvPr>
            <p:cNvSpPr/>
            <p:nvPr/>
          </p:nvSpPr>
          <p:spPr>
            <a:xfrm>
              <a:off x="3476511" y="2463684"/>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chemeClr val="bg1"/>
            </a:solidFill>
            <a:ln w="9953" cap="flat">
              <a:solidFill>
                <a:schemeClr val="bg1"/>
              </a:solidFill>
              <a:prstDash val="solid"/>
              <a:miter/>
            </a:ln>
          </p:spPr>
          <p:txBody>
            <a:bodyPr rtlCol="0" anchor="ctr"/>
            <a:lstStyle/>
            <a:p>
              <a:endParaRPr lang="LID4096" sz="1200"/>
            </a:p>
          </p:txBody>
        </p:sp>
        <p:sp>
          <p:nvSpPr>
            <p:cNvPr id="200" name="Freeform: Shape 199">
              <a:extLst>
                <a:ext uri="{FF2B5EF4-FFF2-40B4-BE49-F238E27FC236}">
                  <a16:creationId xmlns:a16="http://schemas.microsoft.com/office/drawing/2014/main" id="{69B2D998-8F69-F2EF-9F1F-6009AC92CA9C}"/>
                </a:ext>
              </a:extLst>
            </p:cNvPr>
            <p:cNvSpPr/>
            <p:nvPr/>
          </p:nvSpPr>
          <p:spPr>
            <a:xfrm>
              <a:off x="1963615" y="2493935"/>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chemeClr val="bg1"/>
              </a:solidFill>
              <a:prstDash val="solid"/>
              <a:miter/>
            </a:ln>
          </p:spPr>
          <p:txBody>
            <a:bodyPr rtlCol="0" anchor="ctr"/>
            <a:lstStyle/>
            <a:p>
              <a:endParaRPr lang="LID4096" sz="1200"/>
            </a:p>
          </p:txBody>
        </p:sp>
        <p:sp>
          <p:nvSpPr>
            <p:cNvPr id="202" name="TextBox 201">
              <a:extLst>
                <a:ext uri="{FF2B5EF4-FFF2-40B4-BE49-F238E27FC236}">
                  <a16:creationId xmlns:a16="http://schemas.microsoft.com/office/drawing/2014/main" id="{D445070D-2922-751A-F68C-34CB5C32DA6C}"/>
                </a:ext>
              </a:extLst>
            </p:cNvPr>
            <p:cNvSpPr txBox="1"/>
            <p:nvPr/>
          </p:nvSpPr>
          <p:spPr>
            <a:xfrm>
              <a:off x="1991614" y="2276017"/>
              <a:ext cx="689612" cy="200055"/>
            </a:xfrm>
            <a:prstGeom prst="rect">
              <a:avLst/>
            </a:prstGeom>
            <a:noFill/>
            <a:ln>
              <a:noFill/>
            </a:ln>
          </p:spPr>
          <p:txBody>
            <a:bodyPr wrap="none" rtlCol="0">
              <a:spAutoFit/>
            </a:bodyPr>
            <a:lstStyle/>
            <a:p>
              <a:pPr algn="l"/>
              <a:r>
                <a:rPr lang="LID4096" sz="700" spc="0" baseline="0" dirty="0">
                  <a:ln/>
                  <a:solidFill>
                    <a:schemeClr val="bg1"/>
                  </a:solidFill>
                  <a:latin typeface="Segoe Print"/>
                  <a:sym typeface="Segoe Print"/>
                  <a:rtl val="0"/>
                </a:rPr>
                <a:t>AddToCart</a:t>
              </a:r>
            </a:p>
          </p:txBody>
        </p:sp>
        <p:sp>
          <p:nvSpPr>
            <p:cNvPr id="244" name="Freeform: Shape 243">
              <a:extLst>
                <a:ext uri="{FF2B5EF4-FFF2-40B4-BE49-F238E27FC236}">
                  <a16:creationId xmlns:a16="http://schemas.microsoft.com/office/drawing/2014/main" id="{3671890A-E90A-4F46-13B9-ED321E0E3F49}"/>
                </a:ext>
              </a:extLst>
            </p:cNvPr>
            <p:cNvSpPr/>
            <p:nvPr/>
          </p:nvSpPr>
          <p:spPr>
            <a:xfrm>
              <a:off x="3476511" y="2840407"/>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chemeClr val="bg1"/>
            </a:solidFill>
            <a:ln w="9953" cap="flat">
              <a:solidFill>
                <a:schemeClr val="bg1"/>
              </a:solidFill>
              <a:prstDash val="solid"/>
              <a:miter/>
            </a:ln>
          </p:spPr>
          <p:txBody>
            <a:bodyPr rtlCol="0" anchor="ctr"/>
            <a:lstStyle/>
            <a:p>
              <a:endParaRPr lang="LID4096" sz="1200"/>
            </a:p>
          </p:txBody>
        </p:sp>
        <p:sp>
          <p:nvSpPr>
            <p:cNvPr id="246" name="Freeform: Shape 245">
              <a:extLst>
                <a:ext uri="{FF2B5EF4-FFF2-40B4-BE49-F238E27FC236}">
                  <a16:creationId xmlns:a16="http://schemas.microsoft.com/office/drawing/2014/main" id="{2841DE9F-0817-3AA0-852E-E88244C4FA89}"/>
                </a:ext>
              </a:extLst>
            </p:cNvPr>
            <p:cNvSpPr/>
            <p:nvPr/>
          </p:nvSpPr>
          <p:spPr>
            <a:xfrm>
              <a:off x="1963615" y="2870658"/>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chemeClr val="bg1"/>
              </a:solidFill>
              <a:prstDash val="solid"/>
              <a:miter/>
            </a:ln>
            <a:effectLst>
              <a:glow rad="101600">
                <a:schemeClr val="accent4">
                  <a:satMod val="175000"/>
                  <a:alpha val="40000"/>
                </a:schemeClr>
              </a:glow>
            </a:effectLst>
          </p:spPr>
          <p:txBody>
            <a:bodyPr rtlCol="0" anchor="ctr"/>
            <a:lstStyle/>
            <a:p>
              <a:endParaRPr lang="LID4096" sz="1200"/>
            </a:p>
          </p:txBody>
        </p:sp>
        <p:sp>
          <p:nvSpPr>
            <p:cNvPr id="252" name="TextBox 251">
              <a:extLst>
                <a:ext uri="{FF2B5EF4-FFF2-40B4-BE49-F238E27FC236}">
                  <a16:creationId xmlns:a16="http://schemas.microsoft.com/office/drawing/2014/main" id="{433B4501-0A15-9916-5BD8-F38A8C4251B2}"/>
                </a:ext>
              </a:extLst>
            </p:cNvPr>
            <p:cNvSpPr txBox="1"/>
            <p:nvPr/>
          </p:nvSpPr>
          <p:spPr>
            <a:xfrm>
              <a:off x="1991614" y="2652740"/>
              <a:ext cx="548548" cy="304094"/>
            </a:xfrm>
            <a:prstGeom prst="rect">
              <a:avLst/>
            </a:prstGeom>
            <a:noFill/>
          </p:spPr>
          <p:txBody>
            <a:bodyPr wrap="none" rtlCol="0">
              <a:spAutoFit/>
            </a:bodyPr>
            <a:lstStyle/>
            <a:p>
              <a:pPr algn="l"/>
              <a:r>
                <a:rPr lang="en-US" sz="700" spc="0" baseline="0" dirty="0">
                  <a:ln/>
                  <a:solidFill>
                    <a:schemeClr val="bg1"/>
                  </a:solidFill>
                  <a:latin typeface="Segoe Print"/>
                  <a:sym typeface="Segoe Print"/>
                  <a:rtl val="0"/>
                </a:rPr>
                <a:t>Login</a:t>
              </a:r>
              <a:endParaRPr lang="LID4096" sz="700" spc="0" baseline="0" dirty="0">
                <a:ln/>
                <a:solidFill>
                  <a:schemeClr val="bg1"/>
                </a:solidFill>
                <a:latin typeface="Segoe Print"/>
                <a:sym typeface="Segoe Print"/>
                <a:rtl val="0"/>
              </a:endParaRPr>
            </a:p>
          </p:txBody>
        </p:sp>
        <p:sp>
          <p:nvSpPr>
            <p:cNvPr id="254" name="Freeform: Shape 253">
              <a:extLst>
                <a:ext uri="{FF2B5EF4-FFF2-40B4-BE49-F238E27FC236}">
                  <a16:creationId xmlns:a16="http://schemas.microsoft.com/office/drawing/2014/main" id="{EC2C0F79-D902-5E07-AC4D-3AD702291D00}"/>
                </a:ext>
              </a:extLst>
            </p:cNvPr>
            <p:cNvSpPr/>
            <p:nvPr/>
          </p:nvSpPr>
          <p:spPr>
            <a:xfrm>
              <a:off x="3476511" y="32171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chemeClr val="bg1"/>
            </a:solidFill>
            <a:ln w="9953" cap="flat">
              <a:solidFill>
                <a:schemeClr val="bg1"/>
              </a:solidFill>
              <a:prstDash val="solid"/>
              <a:miter/>
            </a:ln>
          </p:spPr>
          <p:txBody>
            <a:bodyPr rtlCol="0" anchor="ctr"/>
            <a:lstStyle/>
            <a:p>
              <a:endParaRPr lang="LID4096" sz="1200"/>
            </a:p>
          </p:txBody>
        </p:sp>
        <p:sp>
          <p:nvSpPr>
            <p:cNvPr id="281" name="Freeform: Shape 280">
              <a:extLst>
                <a:ext uri="{FF2B5EF4-FFF2-40B4-BE49-F238E27FC236}">
                  <a16:creationId xmlns:a16="http://schemas.microsoft.com/office/drawing/2014/main" id="{8FE8C558-3A17-F7BA-926B-1F3AF083E593}"/>
                </a:ext>
              </a:extLst>
            </p:cNvPr>
            <p:cNvSpPr/>
            <p:nvPr/>
          </p:nvSpPr>
          <p:spPr>
            <a:xfrm>
              <a:off x="1963615" y="3247382"/>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chemeClr val="bg1"/>
              </a:solidFill>
              <a:prstDash val="solid"/>
              <a:miter/>
            </a:ln>
          </p:spPr>
          <p:txBody>
            <a:bodyPr rtlCol="0" anchor="ctr"/>
            <a:lstStyle/>
            <a:p>
              <a:endParaRPr lang="LID4096" sz="1200"/>
            </a:p>
          </p:txBody>
        </p:sp>
        <p:sp>
          <p:nvSpPr>
            <p:cNvPr id="283" name="TextBox 282">
              <a:extLst>
                <a:ext uri="{FF2B5EF4-FFF2-40B4-BE49-F238E27FC236}">
                  <a16:creationId xmlns:a16="http://schemas.microsoft.com/office/drawing/2014/main" id="{DE7C1EE2-D1A0-13B2-5E74-51005B4E7149}"/>
                </a:ext>
              </a:extLst>
            </p:cNvPr>
            <p:cNvSpPr txBox="1"/>
            <p:nvPr/>
          </p:nvSpPr>
          <p:spPr>
            <a:xfrm>
              <a:off x="1991614" y="3029464"/>
              <a:ext cx="595035" cy="200055"/>
            </a:xfrm>
            <a:prstGeom prst="rect">
              <a:avLst/>
            </a:prstGeom>
            <a:noFill/>
          </p:spPr>
          <p:txBody>
            <a:bodyPr wrap="none" rtlCol="0">
              <a:spAutoFit/>
            </a:bodyPr>
            <a:lstStyle/>
            <a:p>
              <a:pPr algn="l"/>
              <a:r>
                <a:rPr lang="LID4096" sz="700" spc="0" baseline="0" dirty="0">
                  <a:ln/>
                  <a:solidFill>
                    <a:schemeClr val="bg1"/>
                  </a:solidFill>
                  <a:latin typeface="Segoe Print"/>
                  <a:sym typeface="Segoe Print"/>
                  <a:rtl val="0"/>
                </a:rPr>
                <a:t>Check</a:t>
              </a:r>
              <a:r>
                <a:rPr lang="en-US" sz="700" spc="0" baseline="0" dirty="0">
                  <a:ln/>
                  <a:solidFill>
                    <a:schemeClr val="bg1"/>
                  </a:solidFill>
                  <a:latin typeface="Segoe Print"/>
                  <a:sym typeface="Segoe Print"/>
                  <a:rtl val="0"/>
                </a:rPr>
                <a:t>o</a:t>
              </a:r>
              <a:r>
                <a:rPr lang="LID4096" sz="700" spc="0" baseline="0" dirty="0">
                  <a:ln/>
                  <a:solidFill>
                    <a:schemeClr val="bg1"/>
                  </a:solidFill>
                  <a:latin typeface="Segoe Print"/>
                  <a:sym typeface="Segoe Print"/>
                  <a:rtl val="0"/>
                </a:rPr>
                <a:t>ut</a:t>
              </a:r>
            </a:p>
          </p:txBody>
        </p:sp>
        <p:pic>
          <p:nvPicPr>
            <p:cNvPr id="308" name="Picture 307" descr="A computer screen with a person on it&#10;&#10;Description automatically generated">
              <a:extLst>
                <a:ext uri="{FF2B5EF4-FFF2-40B4-BE49-F238E27FC236}">
                  <a16:creationId xmlns:a16="http://schemas.microsoft.com/office/drawing/2014/main" id="{4C03E462-73FF-3C77-816A-825816177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1120" y="916228"/>
              <a:ext cx="914400" cy="790575"/>
            </a:xfrm>
            <a:prstGeom prst="rect">
              <a:avLst/>
            </a:prstGeom>
          </p:spPr>
        </p:pic>
        <p:pic>
          <p:nvPicPr>
            <p:cNvPr id="310" name="Picture 309" descr="A person sitting at a desk with a computer&#10;&#10;Description automatically generated">
              <a:extLst>
                <a:ext uri="{FF2B5EF4-FFF2-40B4-BE49-F238E27FC236}">
                  <a16:creationId xmlns:a16="http://schemas.microsoft.com/office/drawing/2014/main" id="{2FE09A92-3B26-20A9-8A98-2724B0E5E4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7824" y="920479"/>
              <a:ext cx="826538" cy="750534"/>
            </a:xfrm>
            <a:prstGeom prst="rect">
              <a:avLst/>
            </a:prstGeom>
          </p:spPr>
        </p:pic>
      </p:grpSp>
      <p:grpSp>
        <p:nvGrpSpPr>
          <p:cNvPr id="322" name="Group 321">
            <a:extLst>
              <a:ext uri="{FF2B5EF4-FFF2-40B4-BE49-F238E27FC236}">
                <a16:creationId xmlns:a16="http://schemas.microsoft.com/office/drawing/2014/main" id="{0746173E-6439-96AB-3580-798F3B430C7A}"/>
              </a:ext>
            </a:extLst>
          </p:cNvPr>
          <p:cNvGrpSpPr/>
          <p:nvPr/>
        </p:nvGrpSpPr>
        <p:grpSpPr>
          <a:xfrm>
            <a:off x="6941871" y="1546368"/>
            <a:ext cx="1872190" cy="1657305"/>
            <a:chOff x="1657824" y="916228"/>
            <a:chExt cx="2397696" cy="2519186"/>
          </a:xfrm>
        </p:grpSpPr>
        <p:sp>
          <p:nvSpPr>
            <p:cNvPr id="324" name="Freeform: Shape 323">
              <a:extLst>
                <a:ext uri="{FF2B5EF4-FFF2-40B4-BE49-F238E27FC236}">
                  <a16:creationId xmlns:a16="http://schemas.microsoft.com/office/drawing/2014/main" id="{13C9A423-DAA7-22D1-91FE-A0EF323A508C}"/>
                </a:ext>
              </a:extLst>
            </p:cNvPr>
            <p:cNvSpPr/>
            <p:nvPr/>
          </p:nvSpPr>
          <p:spPr>
            <a:xfrm>
              <a:off x="1949171" y="1730088"/>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chemeClr val="bg1"/>
              </a:solidFill>
              <a:custDash>
                <a:ds d="375000" sp="375000"/>
              </a:custDash>
              <a:miter/>
            </a:ln>
          </p:spPr>
          <p:txBody>
            <a:bodyPr rtlCol="0" anchor="ctr"/>
            <a:lstStyle/>
            <a:p>
              <a:endParaRPr lang="LID4096" sz="1200"/>
            </a:p>
          </p:txBody>
        </p:sp>
        <p:sp>
          <p:nvSpPr>
            <p:cNvPr id="353" name="Freeform: Shape 352">
              <a:extLst>
                <a:ext uri="{FF2B5EF4-FFF2-40B4-BE49-F238E27FC236}">
                  <a16:creationId xmlns:a16="http://schemas.microsoft.com/office/drawing/2014/main" id="{E4B88AAB-A27B-0A29-5736-BEF9BDF52FBA}"/>
                </a:ext>
              </a:extLst>
            </p:cNvPr>
            <p:cNvSpPr/>
            <p:nvPr/>
          </p:nvSpPr>
          <p:spPr>
            <a:xfrm>
              <a:off x="3581503" y="1730088"/>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chemeClr val="bg1"/>
              </a:solidFill>
              <a:custDash>
                <a:ds d="375000" sp="375000"/>
              </a:custDash>
              <a:miter/>
            </a:ln>
          </p:spPr>
          <p:txBody>
            <a:bodyPr rtlCol="0" anchor="ctr"/>
            <a:lstStyle/>
            <a:p>
              <a:endParaRPr lang="LID4096" sz="1200"/>
            </a:p>
          </p:txBody>
        </p:sp>
        <p:sp>
          <p:nvSpPr>
            <p:cNvPr id="354" name="Freeform: Shape 353">
              <a:extLst>
                <a:ext uri="{FF2B5EF4-FFF2-40B4-BE49-F238E27FC236}">
                  <a16:creationId xmlns:a16="http://schemas.microsoft.com/office/drawing/2014/main" id="{25150F97-25EB-691F-FA26-46ED7046215B}"/>
                </a:ext>
              </a:extLst>
            </p:cNvPr>
            <p:cNvSpPr/>
            <p:nvPr/>
          </p:nvSpPr>
          <p:spPr>
            <a:xfrm>
              <a:off x="3476511" y="2086966"/>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chemeClr val="bg1"/>
            </a:solidFill>
            <a:ln w="9953" cap="flat">
              <a:solidFill>
                <a:schemeClr val="bg1"/>
              </a:solidFill>
              <a:prstDash val="solid"/>
              <a:miter/>
            </a:ln>
          </p:spPr>
          <p:txBody>
            <a:bodyPr rtlCol="0" anchor="ctr"/>
            <a:lstStyle/>
            <a:p>
              <a:endParaRPr lang="LID4096" sz="1200"/>
            </a:p>
          </p:txBody>
        </p:sp>
        <p:sp>
          <p:nvSpPr>
            <p:cNvPr id="355" name="Freeform: Shape 354">
              <a:extLst>
                <a:ext uri="{FF2B5EF4-FFF2-40B4-BE49-F238E27FC236}">
                  <a16:creationId xmlns:a16="http://schemas.microsoft.com/office/drawing/2014/main" id="{2A1B17FC-BC50-1DEB-CFB6-2633B1391599}"/>
                </a:ext>
              </a:extLst>
            </p:cNvPr>
            <p:cNvSpPr/>
            <p:nvPr/>
          </p:nvSpPr>
          <p:spPr>
            <a:xfrm>
              <a:off x="1963615" y="2117216"/>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chemeClr val="bg1"/>
              </a:solidFill>
              <a:prstDash val="solid"/>
              <a:miter/>
            </a:ln>
          </p:spPr>
          <p:txBody>
            <a:bodyPr rtlCol="0" anchor="ctr"/>
            <a:lstStyle/>
            <a:p>
              <a:endParaRPr lang="LID4096" sz="1200"/>
            </a:p>
          </p:txBody>
        </p:sp>
        <p:sp>
          <p:nvSpPr>
            <p:cNvPr id="356" name="TextBox 355">
              <a:extLst>
                <a:ext uri="{FF2B5EF4-FFF2-40B4-BE49-F238E27FC236}">
                  <a16:creationId xmlns:a16="http://schemas.microsoft.com/office/drawing/2014/main" id="{90990A34-7DC8-68D5-B61F-71F49F600AC9}"/>
                </a:ext>
              </a:extLst>
            </p:cNvPr>
            <p:cNvSpPr txBox="1"/>
            <p:nvPr/>
          </p:nvSpPr>
          <p:spPr>
            <a:xfrm>
              <a:off x="1991614" y="1899300"/>
              <a:ext cx="883180" cy="304094"/>
            </a:xfrm>
            <a:prstGeom prst="rect">
              <a:avLst/>
            </a:prstGeom>
            <a:noFill/>
          </p:spPr>
          <p:txBody>
            <a:bodyPr wrap="none" rtlCol="0">
              <a:spAutoFit/>
            </a:bodyPr>
            <a:lstStyle/>
            <a:p>
              <a:pPr algn="l"/>
              <a:r>
                <a:rPr lang="en-US" sz="700" spc="0" baseline="0" dirty="0" err="1">
                  <a:ln/>
                  <a:solidFill>
                    <a:schemeClr val="bg1"/>
                  </a:solidFill>
                  <a:latin typeface="Segoe Print"/>
                  <a:sym typeface="Segoe Print"/>
                  <a:rtl val="0"/>
                </a:rPr>
                <a:t>AddToCart</a:t>
              </a:r>
              <a:endParaRPr lang="LID4096" sz="700" spc="0" baseline="0" dirty="0">
                <a:ln/>
                <a:solidFill>
                  <a:schemeClr val="bg1"/>
                </a:solidFill>
                <a:latin typeface="Segoe Print"/>
                <a:sym typeface="Segoe Print"/>
                <a:rtl val="0"/>
              </a:endParaRPr>
            </a:p>
          </p:txBody>
        </p:sp>
        <p:sp>
          <p:nvSpPr>
            <p:cNvPr id="357" name="Freeform: Shape 356">
              <a:extLst>
                <a:ext uri="{FF2B5EF4-FFF2-40B4-BE49-F238E27FC236}">
                  <a16:creationId xmlns:a16="http://schemas.microsoft.com/office/drawing/2014/main" id="{23A25610-8D4E-B06F-9B52-C90577AD500C}"/>
                </a:ext>
              </a:extLst>
            </p:cNvPr>
            <p:cNvSpPr/>
            <p:nvPr/>
          </p:nvSpPr>
          <p:spPr>
            <a:xfrm>
              <a:off x="3476511" y="2463684"/>
              <a:ext cx="99535" cy="80677"/>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noFill/>
            <a:ln w="29860" cap="flat">
              <a:solidFill>
                <a:schemeClr val="bg1"/>
              </a:solidFill>
              <a:prstDash val="solid"/>
              <a:miter/>
            </a:ln>
            <a:effectLst>
              <a:glow rad="101600">
                <a:schemeClr val="accent4">
                  <a:satMod val="175000"/>
                  <a:alpha val="40000"/>
                </a:schemeClr>
              </a:glow>
            </a:effectLst>
          </p:spPr>
          <p:txBody>
            <a:bodyPr rtlCol="0" anchor="ctr"/>
            <a:lstStyle/>
            <a:p>
              <a:endParaRPr lang="LID4096" sz="1200"/>
            </a:p>
          </p:txBody>
        </p:sp>
        <p:sp>
          <p:nvSpPr>
            <p:cNvPr id="358" name="Freeform: Shape 357">
              <a:extLst>
                <a:ext uri="{FF2B5EF4-FFF2-40B4-BE49-F238E27FC236}">
                  <a16:creationId xmlns:a16="http://schemas.microsoft.com/office/drawing/2014/main" id="{FF2BA023-B0F6-693D-4760-740D899B873D}"/>
                </a:ext>
              </a:extLst>
            </p:cNvPr>
            <p:cNvSpPr/>
            <p:nvPr/>
          </p:nvSpPr>
          <p:spPr>
            <a:xfrm>
              <a:off x="1963615" y="2493935"/>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chemeClr val="bg1"/>
              </a:solidFill>
              <a:prstDash val="solid"/>
              <a:miter/>
            </a:ln>
            <a:effectLst>
              <a:glow rad="101600">
                <a:schemeClr val="accent4">
                  <a:satMod val="175000"/>
                  <a:alpha val="40000"/>
                </a:schemeClr>
              </a:glow>
            </a:effectLst>
          </p:spPr>
          <p:txBody>
            <a:bodyPr rtlCol="0" anchor="ctr"/>
            <a:lstStyle/>
            <a:p>
              <a:endParaRPr lang="LID4096" sz="1200"/>
            </a:p>
          </p:txBody>
        </p:sp>
        <p:sp>
          <p:nvSpPr>
            <p:cNvPr id="359" name="TextBox 358">
              <a:extLst>
                <a:ext uri="{FF2B5EF4-FFF2-40B4-BE49-F238E27FC236}">
                  <a16:creationId xmlns:a16="http://schemas.microsoft.com/office/drawing/2014/main" id="{EDD20414-A45C-46B0-A5A9-98EAF34BED86}"/>
                </a:ext>
              </a:extLst>
            </p:cNvPr>
            <p:cNvSpPr txBox="1"/>
            <p:nvPr/>
          </p:nvSpPr>
          <p:spPr>
            <a:xfrm>
              <a:off x="1991614" y="2276017"/>
              <a:ext cx="548548" cy="304094"/>
            </a:xfrm>
            <a:prstGeom prst="rect">
              <a:avLst/>
            </a:prstGeom>
            <a:noFill/>
            <a:ln>
              <a:noFill/>
            </a:ln>
          </p:spPr>
          <p:txBody>
            <a:bodyPr wrap="none" rtlCol="0">
              <a:spAutoFit/>
            </a:bodyPr>
            <a:lstStyle/>
            <a:p>
              <a:pPr algn="l"/>
              <a:r>
                <a:rPr lang="en-US" sz="700" spc="0" baseline="0" dirty="0">
                  <a:ln/>
                  <a:solidFill>
                    <a:schemeClr val="bg1"/>
                  </a:solidFill>
                  <a:latin typeface="Segoe Print"/>
                  <a:sym typeface="Segoe Print"/>
                  <a:rtl val="0"/>
                </a:rPr>
                <a:t>Login</a:t>
              </a:r>
              <a:endParaRPr lang="LID4096" sz="700" spc="0" baseline="0" dirty="0">
                <a:ln/>
                <a:solidFill>
                  <a:schemeClr val="bg1"/>
                </a:solidFill>
                <a:latin typeface="Segoe Print"/>
                <a:sym typeface="Segoe Print"/>
                <a:rtl val="0"/>
              </a:endParaRPr>
            </a:p>
          </p:txBody>
        </p:sp>
        <p:sp>
          <p:nvSpPr>
            <p:cNvPr id="360" name="Freeform: Shape 359">
              <a:extLst>
                <a:ext uri="{FF2B5EF4-FFF2-40B4-BE49-F238E27FC236}">
                  <a16:creationId xmlns:a16="http://schemas.microsoft.com/office/drawing/2014/main" id="{9E01938B-408D-3CDA-B7A2-8E15083AD5BA}"/>
                </a:ext>
              </a:extLst>
            </p:cNvPr>
            <p:cNvSpPr/>
            <p:nvPr/>
          </p:nvSpPr>
          <p:spPr>
            <a:xfrm>
              <a:off x="3476511" y="2840407"/>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chemeClr val="bg1"/>
            </a:solidFill>
            <a:ln w="9953" cap="flat">
              <a:solidFill>
                <a:schemeClr val="bg1"/>
              </a:solidFill>
              <a:prstDash val="solid"/>
              <a:miter/>
            </a:ln>
          </p:spPr>
          <p:txBody>
            <a:bodyPr rtlCol="0" anchor="ctr"/>
            <a:lstStyle/>
            <a:p>
              <a:endParaRPr lang="LID4096" sz="1200"/>
            </a:p>
          </p:txBody>
        </p:sp>
        <p:sp>
          <p:nvSpPr>
            <p:cNvPr id="361" name="Freeform: Shape 360">
              <a:extLst>
                <a:ext uri="{FF2B5EF4-FFF2-40B4-BE49-F238E27FC236}">
                  <a16:creationId xmlns:a16="http://schemas.microsoft.com/office/drawing/2014/main" id="{E554A552-0C99-98B2-A7DE-5FBD9FB43A52}"/>
                </a:ext>
              </a:extLst>
            </p:cNvPr>
            <p:cNvSpPr/>
            <p:nvPr/>
          </p:nvSpPr>
          <p:spPr>
            <a:xfrm>
              <a:off x="1963615" y="2870658"/>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chemeClr val="bg1"/>
              </a:solidFill>
              <a:prstDash val="solid"/>
              <a:miter/>
            </a:ln>
          </p:spPr>
          <p:txBody>
            <a:bodyPr rtlCol="0" anchor="ctr"/>
            <a:lstStyle/>
            <a:p>
              <a:endParaRPr lang="LID4096" sz="1200"/>
            </a:p>
          </p:txBody>
        </p:sp>
        <p:sp>
          <p:nvSpPr>
            <p:cNvPr id="362" name="TextBox 361">
              <a:extLst>
                <a:ext uri="{FF2B5EF4-FFF2-40B4-BE49-F238E27FC236}">
                  <a16:creationId xmlns:a16="http://schemas.microsoft.com/office/drawing/2014/main" id="{4584A020-5B9F-314B-A873-7C201C42919D}"/>
                </a:ext>
              </a:extLst>
            </p:cNvPr>
            <p:cNvSpPr txBox="1"/>
            <p:nvPr/>
          </p:nvSpPr>
          <p:spPr>
            <a:xfrm>
              <a:off x="1991614" y="2652741"/>
              <a:ext cx="689612" cy="200055"/>
            </a:xfrm>
            <a:prstGeom prst="rect">
              <a:avLst/>
            </a:prstGeom>
            <a:noFill/>
          </p:spPr>
          <p:txBody>
            <a:bodyPr wrap="none" rtlCol="0">
              <a:spAutoFit/>
            </a:bodyPr>
            <a:lstStyle/>
            <a:p>
              <a:pPr algn="l"/>
              <a:r>
                <a:rPr lang="LID4096" sz="700" spc="0" baseline="0" dirty="0">
                  <a:ln/>
                  <a:solidFill>
                    <a:schemeClr val="bg1"/>
                  </a:solidFill>
                  <a:latin typeface="Segoe Print"/>
                  <a:sym typeface="Segoe Print"/>
                  <a:rtl val="0"/>
                </a:rPr>
                <a:t>AddToCart</a:t>
              </a:r>
            </a:p>
          </p:txBody>
        </p:sp>
        <p:sp>
          <p:nvSpPr>
            <p:cNvPr id="363" name="Freeform: Shape 362">
              <a:extLst>
                <a:ext uri="{FF2B5EF4-FFF2-40B4-BE49-F238E27FC236}">
                  <a16:creationId xmlns:a16="http://schemas.microsoft.com/office/drawing/2014/main" id="{E9969483-BC92-FD86-9075-072B98700039}"/>
                </a:ext>
              </a:extLst>
            </p:cNvPr>
            <p:cNvSpPr/>
            <p:nvPr/>
          </p:nvSpPr>
          <p:spPr>
            <a:xfrm>
              <a:off x="3476511" y="32171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chemeClr val="bg1"/>
            </a:solidFill>
            <a:ln w="9953" cap="flat">
              <a:solidFill>
                <a:schemeClr val="bg1"/>
              </a:solidFill>
              <a:prstDash val="solid"/>
              <a:miter/>
            </a:ln>
          </p:spPr>
          <p:txBody>
            <a:bodyPr rtlCol="0" anchor="ctr"/>
            <a:lstStyle/>
            <a:p>
              <a:endParaRPr lang="LID4096" sz="1200"/>
            </a:p>
          </p:txBody>
        </p:sp>
        <p:sp>
          <p:nvSpPr>
            <p:cNvPr id="364" name="Freeform: Shape 363">
              <a:extLst>
                <a:ext uri="{FF2B5EF4-FFF2-40B4-BE49-F238E27FC236}">
                  <a16:creationId xmlns:a16="http://schemas.microsoft.com/office/drawing/2014/main" id="{77FEB903-1251-A640-502B-E9AB358F8279}"/>
                </a:ext>
              </a:extLst>
            </p:cNvPr>
            <p:cNvSpPr/>
            <p:nvPr/>
          </p:nvSpPr>
          <p:spPr>
            <a:xfrm>
              <a:off x="1963615" y="3247382"/>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chemeClr val="bg1"/>
              </a:solidFill>
              <a:prstDash val="solid"/>
              <a:miter/>
            </a:ln>
          </p:spPr>
          <p:txBody>
            <a:bodyPr rtlCol="0" anchor="ctr"/>
            <a:lstStyle/>
            <a:p>
              <a:endParaRPr lang="LID4096" sz="1200"/>
            </a:p>
          </p:txBody>
        </p:sp>
        <p:sp>
          <p:nvSpPr>
            <p:cNvPr id="365" name="TextBox 364">
              <a:extLst>
                <a:ext uri="{FF2B5EF4-FFF2-40B4-BE49-F238E27FC236}">
                  <a16:creationId xmlns:a16="http://schemas.microsoft.com/office/drawing/2014/main" id="{7BD151BC-5D68-E8EA-0E77-CEC804756D44}"/>
                </a:ext>
              </a:extLst>
            </p:cNvPr>
            <p:cNvSpPr txBox="1"/>
            <p:nvPr/>
          </p:nvSpPr>
          <p:spPr>
            <a:xfrm>
              <a:off x="1991614" y="3029464"/>
              <a:ext cx="595035" cy="200055"/>
            </a:xfrm>
            <a:prstGeom prst="rect">
              <a:avLst/>
            </a:prstGeom>
            <a:noFill/>
          </p:spPr>
          <p:txBody>
            <a:bodyPr wrap="none" rtlCol="0">
              <a:spAutoFit/>
            </a:bodyPr>
            <a:lstStyle/>
            <a:p>
              <a:pPr algn="l"/>
              <a:r>
                <a:rPr lang="LID4096" sz="700" spc="0" baseline="0" dirty="0">
                  <a:ln/>
                  <a:solidFill>
                    <a:schemeClr val="bg1"/>
                  </a:solidFill>
                  <a:latin typeface="Segoe Print"/>
                  <a:sym typeface="Segoe Print"/>
                  <a:rtl val="0"/>
                </a:rPr>
                <a:t>Check</a:t>
              </a:r>
              <a:r>
                <a:rPr lang="en-US" sz="700" spc="0" baseline="0" dirty="0">
                  <a:ln/>
                  <a:solidFill>
                    <a:schemeClr val="bg1"/>
                  </a:solidFill>
                  <a:latin typeface="Segoe Print"/>
                  <a:sym typeface="Segoe Print"/>
                  <a:rtl val="0"/>
                </a:rPr>
                <a:t>o</a:t>
              </a:r>
              <a:r>
                <a:rPr lang="LID4096" sz="700" spc="0" baseline="0" dirty="0">
                  <a:ln/>
                  <a:solidFill>
                    <a:schemeClr val="bg1"/>
                  </a:solidFill>
                  <a:latin typeface="Segoe Print"/>
                  <a:sym typeface="Segoe Print"/>
                  <a:rtl val="0"/>
                </a:rPr>
                <a:t>ut</a:t>
              </a:r>
            </a:p>
          </p:txBody>
        </p:sp>
        <p:pic>
          <p:nvPicPr>
            <p:cNvPr id="366" name="Picture 365" descr="A computer screen with a person on it&#10;&#10;Description automatically generated">
              <a:extLst>
                <a:ext uri="{FF2B5EF4-FFF2-40B4-BE49-F238E27FC236}">
                  <a16:creationId xmlns:a16="http://schemas.microsoft.com/office/drawing/2014/main" id="{0D043024-648C-A963-1649-27972ED227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1120" y="916228"/>
              <a:ext cx="914400" cy="790575"/>
            </a:xfrm>
            <a:prstGeom prst="rect">
              <a:avLst/>
            </a:prstGeom>
          </p:spPr>
        </p:pic>
        <p:pic>
          <p:nvPicPr>
            <p:cNvPr id="367" name="Picture 366" descr="A person sitting at a desk with a computer&#10;&#10;Description automatically generated">
              <a:extLst>
                <a:ext uri="{FF2B5EF4-FFF2-40B4-BE49-F238E27FC236}">
                  <a16:creationId xmlns:a16="http://schemas.microsoft.com/office/drawing/2014/main" id="{EC17CA7C-87A1-3AB8-4F57-DA9D9295DE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7824" y="920479"/>
              <a:ext cx="826538" cy="750534"/>
            </a:xfrm>
            <a:prstGeom prst="rect">
              <a:avLst/>
            </a:prstGeom>
          </p:spPr>
        </p:pic>
      </p:grpSp>
    </p:spTree>
    <p:extLst>
      <p:ext uri="{BB962C8B-B14F-4D97-AF65-F5344CB8AC3E}">
        <p14:creationId xmlns:p14="http://schemas.microsoft.com/office/powerpoint/2010/main" val="427863371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A1118A8-570F-E79E-FBD1-5FCE2D3F39E3}"/>
              </a:ext>
            </a:extLst>
          </p:cNvPr>
          <p:cNvSpPr txBox="1"/>
          <p:nvPr/>
        </p:nvSpPr>
        <p:spPr>
          <a:xfrm>
            <a:off x="0" y="0"/>
            <a:ext cx="12192000" cy="6858000"/>
          </a:xfrm>
          <a:prstGeom prst="rect">
            <a:avLst/>
          </a:prstGeom>
          <a:solidFill>
            <a:schemeClr val="tx1">
              <a:lumMod val="85000"/>
              <a:lumOff val="15000"/>
            </a:schemeClr>
          </a:solidFill>
        </p:spPr>
        <p:txBody>
          <a:bodyPr wrap="square" anchor="t">
            <a:spAutoFit/>
          </a:bodyPr>
          <a:lstStyle/>
          <a:p>
            <a:r>
              <a:rPr lang="en-US" sz="1550" b="0" dirty="0">
                <a:solidFill>
                  <a:srgbClr val="569CD6"/>
                </a:solidFill>
                <a:effectLst/>
                <a:latin typeface="Consolas" panose="020B0609020204030204" pitchFamily="49" charset="0"/>
              </a:rPr>
              <a:t>const</a:t>
            </a:r>
            <a:r>
              <a:rPr lang="en-US" sz="1550" b="0" dirty="0">
                <a:solidFill>
                  <a:srgbClr val="CCCCCC"/>
                </a:solidFill>
                <a:effectLst/>
                <a:latin typeface="Consolas" panose="020B0609020204030204" pitchFamily="49" charset="0"/>
              </a:rPr>
              <a:t> </a:t>
            </a:r>
            <a:r>
              <a:rPr lang="en-US" sz="1550" b="0" dirty="0">
                <a:solidFill>
                  <a:srgbClr val="4FC1FF"/>
                </a:solidFill>
                <a:effectLst/>
                <a:latin typeface="Consolas" panose="020B0609020204030204" pitchFamily="49" charset="0"/>
              </a:rPr>
              <a:t>SESSIONS</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 </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"s1"</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dirty="0">
                <a:solidFill>
                  <a:srgbClr val="CCCCCC"/>
                </a:solidFill>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 </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"s2"</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a:t>
            </a:r>
          </a:p>
          <a:p>
            <a:br>
              <a:rPr lang="en-US" sz="1550" b="0" dirty="0">
                <a:solidFill>
                  <a:srgbClr val="CCCCCC"/>
                </a:solidFill>
                <a:effectLst/>
                <a:latin typeface="Consolas" panose="020B0609020204030204" pitchFamily="49" charset="0"/>
              </a:rPr>
            </a:br>
            <a:r>
              <a:rPr lang="en-US" sz="1550" b="0" dirty="0" err="1">
                <a:solidFill>
                  <a:srgbClr val="4FC1FF"/>
                </a:solidFill>
                <a:effectLst/>
                <a:latin typeface="Consolas" panose="020B0609020204030204" pitchFamily="49" charset="0"/>
              </a:rPr>
              <a:t>SESSIONS</a:t>
            </a:r>
            <a:r>
              <a:rPr lang="en-US" sz="1550" b="0" dirty="0" err="1">
                <a:solidFill>
                  <a:srgbClr val="CCCCCC"/>
                </a:solidFill>
                <a:effectLst/>
                <a:latin typeface="Consolas" panose="020B0609020204030204" pitchFamily="49" charset="0"/>
              </a:rPr>
              <a:t>.</a:t>
            </a:r>
            <a:r>
              <a:rPr lang="en-US" sz="1550" b="0" dirty="0" err="1">
                <a:solidFill>
                  <a:srgbClr val="DCDCAA"/>
                </a:solidFill>
                <a:effectLst/>
                <a:latin typeface="Consolas" panose="020B0609020204030204" pitchFamily="49" charset="0"/>
              </a:rPr>
              <a:t>forEach</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"shopping"</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with</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new</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SeleniumSession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r>
              <a:rPr lang="en-US" sz="1550" b="0" dirty="0">
                <a:solidFill>
                  <a:srgbClr val="DCDCAA"/>
                </a:solidFill>
                <a:effectLst/>
                <a:latin typeface="Consolas" panose="020B0609020204030204" pitchFamily="49" charset="0"/>
              </a:rPr>
              <a:t>start</a:t>
            </a:r>
            <a:r>
              <a:rPr lang="en-US" sz="1550" b="0" dirty="0">
                <a:solidFill>
                  <a:srgbClr val="CCCCCC"/>
                </a:solidFill>
                <a:effectLst/>
                <a:latin typeface="Consolas" panose="020B0609020204030204" pitchFamily="49" charset="0"/>
              </a:rPr>
              <a:t>(</a:t>
            </a:r>
            <a:r>
              <a:rPr lang="en-US" sz="1550" b="0" dirty="0">
                <a:solidFill>
                  <a:srgbClr val="4EC9B0"/>
                </a:solidFill>
                <a:effectLst/>
                <a:latin typeface="Consolas" panose="020B0609020204030204" pitchFamily="49" charset="0"/>
              </a:rPr>
              <a:t>URL</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for</a:t>
            </a:r>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i</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in</a:t>
            </a:r>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addToCart</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i</a:t>
            </a:r>
            <a:r>
              <a:rPr lang="en-US" sz="1550" b="0" dirty="0">
                <a:solidFill>
                  <a:srgbClr val="CCCCCC"/>
                </a:solidFill>
                <a:effectLst/>
                <a:latin typeface="Consolas" panose="020B0609020204030204" pitchFamily="49" charset="0"/>
              </a:rPr>
              <a:t>]);</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checkout</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"login"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with</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new</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SeleniumSession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r>
              <a:rPr lang="en-US" sz="1550" b="0" dirty="0">
                <a:solidFill>
                  <a:srgbClr val="DCDCAA"/>
                </a:solidFill>
                <a:effectLst/>
                <a:latin typeface="Consolas" panose="020B0609020204030204" pitchFamily="49" charset="0"/>
              </a:rPr>
              <a:t>start</a:t>
            </a:r>
            <a:r>
              <a:rPr lang="en-US" sz="1550" b="0" dirty="0">
                <a:solidFill>
                  <a:srgbClr val="CCCCCC"/>
                </a:solidFill>
                <a:effectLst/>
                <a:latin typeface="Consolas" panose="020B0609020204030204" pitchFamily="49" charset="0"/>
              </a:rPr>
              <a:t>(</a:t>
            </a:r>
            <a:r>
              <a:rPr lang="en-US" sz="1550" b="0" dirty="0">
                <a:solidFill>
                  <a:srgbClr val="4EC9B0"/>
                </a:solidFill>
                <a:effectLst/>
                <a:latin typeface="Consolas" panose="020B0609020204030204" pitchFamily="49" charset="0"/>
              </a:rPr>
              <a:t>URL</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login</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err="1">
                <a:solidFill>
                  <a:srgbClr val="CE9178"/>
                </a:solidFill>
                <a:effectLst/>
                <a:latin typeface="Consolas" panose="020B0609020204030204" pitchFamily="49" charset="0"/>
              </a:rPr>
              <a:t>dont</a:t>
            </a:r>
            <a:r>
              <a:rPr lang="en-US" sz="1550" b="0" dirty="0">
                <a:solidFill>
                  <a:srgbClr val="CE9178"/>
                </a:solidFill>
                <a:effectLst/>
                <a:latin typeface="Consolas" panose="020B0609020204030204" pitchFamily="49" charset="0"/>
              </a:rPr>
              <a:t>-checkout-before-login"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sync</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waitFor</a:t>
            </a:r>
            <a:r>
              <a:rPr lang="en-US" sz="1550" b="0" dirty="0">
                <a:solidFill>
                  <a:srgbClr val="9CDCFE"/>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EventSet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"End(login)"</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&amp;&amp;</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data</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block:</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EventSet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"Start(checkout)"</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&amp;&amp;</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data</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a:t>
            </a:r>
          </a:p>
        </p:txBody>
      </p:sp>
      <p:sp>
        <p:nvSpPr>
          <p:cNvPr id="26" name="Rectangle 25">
            <a:extLst>
              <a:ext uri="{FF2B5EF4-FFF2-40B4-BE49-F238E27FC236}">
                <a16:creationId xmlns:a16="http://schemas.microsoft.com/office/drawing/2014/main" id="{F4E6E149-1AA0-F1A4-F8CD-57D1F44B526A}"/>
              </a:ext>
            </a:extLst>
          </p:cNvPr>
          <p:cNvSpPr/>
          <p:nvPr/>
        </p:nvSpPr>
        <p:spPr>
          <a:xfrm>
            <a:off x="465571" y="1441659"/>
            <a:ext cx="11572737" cy="499965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6" name="Graphic 4">
            <a:extLst>
              <a:ext uri="{FF2B5EF4-FFF2-40B4-BE49-F238E27FC236}">
                <a16:creationId xmlns:a16="http://schemas.microsoft.com/office/drawing/2014/main" id="{D7436193-A827-1B44-A557-9D24E5232460}"/>
              </a:ext>
            </a:extLst>
          </p:cNvPr>
          <p:cNvGrpSpPr/>
          <p:nvPr/>
        </p:nvGrpSpPr>
        <p:grpSpPr>
          <a:xfrm>
            <a:off x="9091859" y="1847074"/>
            <a:ext cx="1656858" cy="3179140"/>
            <a:chOff x="9091859" y="1847074"/>
            <a:chExt cx="1656858" cy="3179140"/>
          </a:xfrm>
          <a:noFill/>
          <a:effectLst>
            <a:glow rad="63500">
              <a:schemeClr val="accent3">
                <a:satMod val="175000"/>
                <a:alpha val="40000"/>
              </a:schemeClr>
            </a:glow>
          </a:effectLst>
        </p:grpSpPr>
        <p:sp>
          <p:nvSpPr>
            <p:cNvPr id="11" name="Freeform: Shape 10">
              <a:extLst>
                <a:ext uri="{FF2B5EF4-FFF2-40B4-BE49-F238E27FC236}">
                  <a16:creationId xmlns:a16="http://schemas.microsoft.com/office/drawing/2014/main" id="{9AA14797-A7E8-52D0-A7BF-3EAD11A03809}"/>
                </a:ext>
              </a:extLst>
            </p:cNvPr>
            <p:cNvSpPr/>
            <p:nvPr/>
          </p:nvSpPr>
          <p:spPr>
            <a:xfrm>
              <a:off x="10094693" y="1867331"/>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2" name="Freeform: Shape 11">
              <a:extLst>
                <a:ext uri="{FF2B5EF4-FFF2-40B4-BE49-F238E27FC236}">
                  <a16:creationId xmlns:a16="http://schemas.microsoft.com/office/drawing/2014/main" id="{015701FC-6F6F-E304-3259-BF6C2FB3BA2A}"/>
                </a:ext>
              </a:extLst>
            </p:cNvPr>
            <p:cNvSpPr/>
            <p:nvPr/>
          </p:nvSpPr>
          <p:spPr>
            <a:xfrm>
              <a:off x="10192797" y="1847074"/>
              <a:ext cx="3633" cy="20109"/>
            </a:xfrm>
            <a:custGeom>
              <a:avLst/>
              <a:gdLst>
                <a:gd name="connsiteX0" fmla="*/ 4 w 3633"/>
                <a:gd name="connsiteY0" fmla="*/ 1784 h 20109"/>
                <a:gd name="connsiteX1" fmla="*/ 4 w 3633"/>
                <a:gd name="connsiteY1" fmla="*/ 21894 h 20109"/>
              </a:gdLst>
              <a:ahLst/>
              <a:cxnLst>
                <a:cxn ang="0">
                  <a:pos x="connsiteX0" y="connsiteY0"/>
                </a:cxn>
                <a:cxn ang="0">
                  <a:pos x="connsiteX1" y="connsiteY1"/>
                </a:cxn>
              </a:cxnLst>
              <a:rect l="l" t="t" r="r" b="b"/>
              <a:pathLst>
                <a:path w="3633" h="20109">
                  <a:moveTo>
                    <a:pt x="4" y="1784"/>
                  </a:moveTo>
                  <a:cubicBezTo>
                    <a:pt x="4" y="8604"/>
                    <a:pt x="4" y="15479"/>
                    <a:pt x="4" y="21894"/>
                  </a:cubicBezTo>
                </a:path>
              </a:pathLst>
            </a:custGeom>
            <a:grpFill/>
            <a:ln w="9525" cap="flat">
              <a:solidFill>
                <a:srgbClr val="FFFF00"/>
              </a:solidFill>
              <a:prstDash val="solid"/>
              <a:miter/>
            </a:ln>
          </p:spPr>
          <p:txBody>
            <a:bodyPr rtlCol="0" anchor="ctr"/>
            <a:lstStyle/>
            <a:p>
              <a:endParaRPr lang="LID4096" sz="200"/>
            </a:p>
          </p:txBody>
        </p:sp>
        <p:sp>
          <p:nvSpPr>
            <p:cNvPr id="13" name="Freeform: Shape 12">
              <a:extLst>
                <a:ext uri="{FF2B5EF4-FFF2-40B4-BE49-F238E27FC236}">
                  <a16:creationId xmlns:a16="http://schemas.microsoft.com/office/drawing/2014/main" id="{66D17D11-F51A-C038-8937-DDDBC1022EDA}"/>
                </a:ext>
              </a:extLst>
            </p:cNvPr>
            <p:cNvSpPr/>
            <p:nvPr/>
          </p:nvSpPr>
          <p:spPr>
            <a:xfrm>
              <a:off x="9365096"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4" name="Freeform: Shape 13">
              <a:extLst>
                <a:ext uri="{FF2B5EF4-FFF2-40B4-BE49-F238E27FC236}">
                  <a16:creationId xmlns:a16="http://schemas.microsoft.com/office/drawing/2014/main" id="{1BD2BC4B-A029-41CB-4A32-55950C312294}"/>
                </a:ext>
              </a:extLst>
            </p:cNvPr>
            <p:cNvSpPr/>
            <p:nvPr/>
          </p:nvSpPr>
          <p:spPr>
            <a:xfrm>
              <a:off x="9273533"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5" name="Freeform: Shape 14">
              <a:extLst>
                <a:ext uri="{FF2B5EF4-FFF2-40B4-BE49-F238E27FC236}">
                  <a16:creationId xmlns:a16="http://schemas.microsoft.com/office/drawing/2014/main" id="{75FF2508-12DC-8FE3-4172-9DE2634C0983}"/>
                </a:ext>
              </a:extLst>
            </p:cNvPr>
            <p:cNvSpPr/>
            <p:nvPr/>
          </p:nvSpPr>
          <p:spPr>
            <a:xfrm>
              <a:off x="9371636"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6" name="Freeform: Shape 15">
              <a:extLst>
                <a:ext uri="{FF2B5EF4-FFF2-40B4-BE49-F238E27FC236}">
                  <a16:creationId xmlns:a16="http://schemas.microsoft.com/office/drawing/2014/main" id="{CE81FA26-B410-5BE9-1CD7-53840A04E1C3}"/>
                </a:ext>
              </a:extLst>
            </p:cNvPr>
            <p:cNvSpPr/>
            <p:nvPr/>
          </p:nvSpPr>
          <p:spPr>
            <a:xfrm>
              <a:off x="9365096"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7" name="Graphic 4">
              <a:extLst>
                <a:ext uri="{FF2B5EF4-FFF2-40B4-BE49-F238E27FC236}">
                  <a16:creationId xmlns:a16="http://schemas.microsoft.com/office/drawing/2014/main" id="{F029D6F2-1DBD-069C-575E-F90A57255E4A}"/>
                </a:ext>
              </a:extLst>
            </p:cNvPr>
            <p:cNvGrpSpPr/>
            <p:nvPr/>
          </p:nvGrpSpPr>
          <p:grpSpPr>
            <a:xfrm>
              <a:off x="9358919" y="3637308"/>
              <a:ext cx="25434" cy="19626"/>
              <a:chOff x="9358919" y="3637308"/>
              <a:chExt cx="25434" cy="19626"/>
            </a:xfrm>
            <a:grpFill/>
          </p:grpSpPr>
          <p:sp>
            <p:nvSpPr>
              <p:cNvPr id="18" name="Freeform: Shape 17">
                <a:extLst>
                  <a:ext uri="{FF2B5EF4-FFF2-40B4-BE49-F238E27FC236}">
                    <a16:creationId xmlns:a16="http://schemas.microsoft.com/office/drawing/2014/main" id="{CEEDBC22-8F58-084D-6369-F898E2D982EA}"/>
                  </a:ext>
                </a:extLst>
              </p:cNvPr>
              <p:cNvSpPr/>
              <p:nvPr/>
            </p:nvSpPr>
            <p:spPr>
              <a:xfrm>
                <a:off x="9371636"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FFFF00"/>
                </a:solidFill>
                <a:prstDash val="solid"/>
                <a:miter/>
              </a:ln>
            </p:spPr>
            <p:txBody>
              <a:bodyPr rtlCol="0" anchor="ctr"/>
              <a:lstStyle/>
              <a:p>
                <a:endParaRPr lang="LID4096" sz="200"/>
              </a:p>
            </p:txBody>
          </p:sp>
          <p:sp>
            <p:nvSpPr>
              <p:cNvPr id="19" name="Freeform: Shape 18">
                <a:extLst>
                  <a:ext uri="{FF2B5EF4-FFF2-40B4-BE49-F238E27FC236}">
                    <a16:creationId xmlns:a16="http://schemas.microsoft.com/office/drawing/2014/main" id="{3DFA2A33-00E0-6093-357A-780CC4EDAA6C}"/>
                  </a:ext>
                </a:extLst>
              </p:cNvPr>
              <p:cNvSpPr/>
              <p:nvPr/>
            </p:nvSpPr>
            <p:spPr>
              <a:xfrm>
                <a:off x="9358919"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0" name="Freeform: Shape 19">
              <a:extLst>
                <a:ext uri="{FF2B5EF4-FFF2-40B4-BE49-F238E27FC236}">
                  <a16:creationId xmlns:a16="http://schemas.microsoft.com/office/drawing/2014/main" id="{F233AADD-CCFF-659D-A1DF-ECDB03063FBA}"/>
                </a:ext>
              </a:extLst>
            </p:cNvPr>
            <p:cNvSpPr/>
            <p:nvPr/>
          </p:nvSpPr>
          <p:spPr>
            <a:xfrm>
              <a:off x="9273533"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1" name="Freeform: Shape 20">
              <a:extLst>
                <a:ext uri="{FF2B5EF4-FFF2-40B4-BE49-F238E27FC236}">
                  <a16:creationId xmlns:a16="http://schemas.microsoft.com/office/drawing/2014/main" id="{68B86DD4-ACD6-B954-F479-51F01B7FD131}"/>
                </a:ext>
              </a:extLst>
            </p:cNvPr>
            <p:cNvSpPr/>
            <p:nvPr/>
          </p:nvSpPr>
          <p:spPr>
            <a:xfrm>
              <a:off x="9371636"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22" name="Freeform: Shape 21">
              <a:extLst>
                <a:ext uri="{FF2B5EF4-FFF2-40B4-BE49-F238E27FC236}">
                  <a16:creationId xmlns:a16="http://schemas.microsoft.com/office/drawing/2014/main" id="{D64DF1BF-C159-6129-D077-B93DE69CD0FE}"/>
                </a:ext>
              </a:extLst>
            </p:cNvPr>
            <p:cNvSpPr/>
            <p:nvPr/>
          </p:nvSpPr>
          <p:spPr>
            <a:xfrm>
              <a:off x="10186257" y="195396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3" name="Graphic 4">
              <a:extLst>
                <a:ext uri="{FF2B5EF4-FFF2-40B4-BE49-F238E27FC236}">
                  <a16:creationId xmlns:a16="http://schemas.microsoft.com/office/drawing/2014/main" id="{51F07A76-7E81-4017-9050-749858582009}"/>
                </a:ext>
              </a:extLst>
            </p:cNvPr>
            <p:cNvGrpSpPr/>
            <p:nvPr/>
          </p:nvGrpSpPr>
          <p:grpSpPr>
            <a:xfrm>
              <a:off x="10180080" y="1934184"/>
              <a:ext cx="25434" cy="19630"/>
              <a:chOff x="10180080" y="1934184"/>
              <a:chExt cx="25434" cy="19630"/>
            </a:xfrm>
            <a:grpFill/>
          </p:grpSpPr>
          <p:sp>
            <p:nvSpPr>
              <p:cNvPr id="24" name="Freeform: Shape 23">
                <a:extLst>
                  <a:ext uri="{FF2B5EF4-FFF2-40B4-BE49-F238E27FC236}">
                    <a16:creationId xmlns:a16="http://schemas.microsoft.com/office/drawing/2014/main" id="{93D9D2AA-554E-7AFB-D713-86DF9C6812C1}"/>
                  </a:ext>
                </a:extLst>
              </p:cNvPr>
              <p:cNvSpPr/>
              <p:nvPr/>
            </p:nvSpPr>
            <p:spPr>
              <a:xfrm>
                <a:off x="10192797" y="193418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5" name="Freeform: Shape 24">
                <a:extLst>
                  <a:ext uri="{FF2B5EF4-FFF2-40B4-BE49-F238E27FC236}">
                    <a16:creationId xmlns:a16="http://schemas.microsoft.com/office/drawing/2014/main" id="{53B880DB-07F7-15AD-DEEF-89AFB40DEE7E}"/>
                  </a:ext>
                </a:extLst>
              </p:cNvPr>
              <p:cNvSpPr/>
              <p:nvPr/>
            </p:nvSpPr>
            <p:spPr>
              <a:xfrm>
                <a:off x="10180080" y="193538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7" name="Freeform: Shape 26">
              <a:extLst>
                <a:ext uri="{FF2B5EF4-FFF2-40B4-BE49-F238E27FC236}">
                  <a16:creationId xmlns:a16="http://schemas.microsoft.com/office/drawing/2014/main" id="{0A708C9E-42A3-FDA5-15D8-60F97B7AA506}"/>
                </a:ext>
              </a:extLst>
            </p:cNvPr>
            <p:cNvSpPr/>
            <p:nvPr/>
          </p:nvSpPr>
          <p:spPr>
            <a:xfrm>
              <a:off x="9640510" y="1980872"/>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29" name="Freeform: Shape 28">
              <a:extLst>
                <a:ext uri="{FF2B5EF4-FFF2-40B4-BE49-F238E27FC236}">
                  <a16:creationId xmlns:a16="http://schemas.microsoft.com/office/drawing/2014/main" id="{397C1FE8-D254-3599-CE18-E6B55F729854}"/>
                </a:ext>
              </a:extLst>
            </p:cNvPr>
            <p:cNvSpPr/>
            <p:nvPr/>
          </p:nvSpPr>
          <p:spPr>
            <a:xfrm>
              <a:off x="10059089" y="1958680"/>
              <a:ext cx="126971" cy="26449"/>
            </a:xfrm>
            <a:custGeom>
              <a:avLst/>
              <a:gdLst>
                <a:gd name="connsiteX0" fmla="*/ 126975 w 126971"/>
                <a:gd name="connsiteY0" fmla="*/ 1784 h 26449"/>
                <a:gd name="connsiteX1" fmla="*/ 4 w 126971"/>
                <a:gd name="connsiteY1" fmla="*/ 28234 h 26449"/>
              </a:gdLst>
              <a:ahLst/>
              <a:cxnLst>
                <a:cxn ang="0">
                  <a:pos x="connsiteX0" y="connsiteY0"/>
                </a:cxn>
                <a:cxn ang="0">
                  <a:pos x="connsiteX1" y="connsiteY1"/>
                </a:cxn>
              </a:cxnLst>
              <a:rect l="l" t="t" r="r" b="b"/>
              <a:pathLst>
                <a:path w="126971" h="26449">
                  <a:moveTo>
                    <a:pt x="126975" y="1784"/>
                  </a:moveTo>
                  <a:cubicBezTo>
                    <a:pt x="108452" y="5636"/>
                    <a:pt x="54499" y="16880"/>
                    <a:pt x="4" y="28234"/>
                  </a:cubicBezTo>
                </a:path>
              </a:pathLst>
            </a:custGeom>
            <a:grpFill/>
            <a:ln w="9525" cap="flat">
              <a:solidFill>
                <a:srgbClr val="FFFF00"/>
              </a:solidFill>
              <a:prstDash val="solid"/>
              <a:miter/>
            </a:ln>
          </p:spPr>
          <p:txBody>
            <a:bodyPr rtlCol="0" anchor="ctr"/>
            <a:lstStyle/>
            <a:p>
              <a:endParaRPr lang="LID4096" sz="200"/>
            </a:p>
          </p:txBody>
        </p:sp>
        <p:sp>
          <p:nvSpPr>
            <p:cNvPr id="31" name="Freeform: Shape 30">
              <a:extLst>
                <a:ext uri="{FF2B5EF4-FFF2-40B4-BE49-F238E27FC236}">
                  <a16:creationId xmlns:a16="http://schemas.microsoft.com/office/drawing/2014/main" id="{27CE5EE8-679D-C25C-F067-DAD0D9C396EF}"/>
                </a:ext>
              </a:extLst>
            </p:cNvPr>
            <p:cNvSpPr/>
            <p:nvPr/>
          </p:nvSpPr>
          <p:spPr>
            <a:xfrm>
              <a:off x="10266876" y="1980872"/>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33" name="Freeform: Shape 32">
              <a:extLst>
                <a:ext uri="{FF2B5EF4-FFF2-40B4-BE49-F238E27FC236}">
                  <a16:creationId xmlns:a16="http://schemas.microsoft.com/office/drawing/2014/main" id="{9280B901-E891-3B4A-2EF9-30B0F7B7CD3C}"/>
                </a:ext>
              </a:extLst>
            </p:cNvPr>
            <p:cNvSpPr/>
            <p:nvPr/>
          </p:nvSpPr>
          <p:spPr>
            <a:xfrm>
              <a:off x="10199624" y="1958680"/>
              <a:ext cx="141853" cy="29159"/>
            </a:xfrm>
            <a:custGeom>
              <a:avLst/>
              <a:gdLst>
                <a:gd name="connsiteX0" fmla="*/ 4 w 141853"/>
                <a:gd name="connsiteY0" fmla="*/ 1784 h 29159"/>
                <a:gd name="connsiteX1" fmla="*/ 141858 w 141853"/>
                <a:gd name="connsiteY1" fmla="*/ 30944 h 29159"/>
              </a:gdLst>
              <a:ahLst/>
              <a:cxnLst>
                <a:cxn ang="0">
                  <a:pos x="connsiteX0" y="connsiteY0"/>
                </a:cxn>
                <a:cxn ang="0">
                  <a:pos x="connsiteX1" y="connsiteY1"/>
                </a:cxn>
              </a:cxnLst>
              <a:rect l="l" t="t" r="r" b="b"/>
              <a:pathLst>
                <a:path w="141853" h="29159">
                  <a:moveTo>
                    <a:pt x="4" y="1784"/>
                  </a:moveTo>
                  <a:cubicBezTo>
                    <a:pt x="20268" y="5950"/>
                    <a:pt x="82385" y="18723"/>
                    <a:pt x="141858" y="30944"/>
                  </a:cubicBezTo>
                </a:path>
              </a:pathLst>
            </a:custGeom>
            <a:grpFill/>
            <a:ln w="9525" cap="flat">
              <a:solidFill>
                <a:srgbClr val="FFFF00"/>
              </a:solidFill>
              <a:prstDash val="solid"/>
              <a:miter/>
            </a:ln>
          </p:spPr>
          <p:txBody>
            <a:bodyPr rtlCol="0" anchor="ctr"/>
            <a:lstStyle/>
            <a:p>
              <a:endParaRPr lang="LID4096" sz="200"/>
            </a:p>
          </p:txBody>
        </p:sp>
        <p:sp>
          <p:nvSpPr>
            <p:cNvPr id="34" name="Freeform: Shape 33">
              <a:extLst>
                <a:ext uri="{FF2B5EF4-FFF2-40B4-BE49-F238E27FC236}">
                  <a16:creationId xmlns:a16="http://schemas.microsoft.com/office/drawing/2014/main" id="{728EA548-4969-822A-8F81-2FAAD2D61F96}"/>
                </a:ext>
              </a:extLst>
            </p:cNvPr>
            <p:cNvSpPr/>
            <p:nvPr/>
          </p:nvSpPr>
          <p:spPr>
            <a:xfrm>
              <a:off x="9913747"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35" name="Freeform: Shape 34">
              <a:extLst>
                <a:ext uri="{FF2B5EF4-FFF2-40B4-BE49-F238E27FC236}">
                  <a16:creationId xmlns:a16="http://schemas.microsoft.com/office/drawing/2014/main" id="{B2050254-5B07-44C5-8BE6-78B0E1E9B565}"/>
                </a:ext>
              </a:extLst>
            </p:cNvPr>
            <p:cNvSpPr/>
            <p:nvPr/>
          </p:nvSpPr>
          <p:spPr>
            <a:xfrm>
              <a:off x="9822184"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36" name="Freeform: Shape 35">
              <a:extLst>
                <a:ext uri="{FF2B5EF4-FFF2-40B4-BE49-F238E27FC236}">
                  <a16:creationId xmlns:a16="http://schemas.microsoft.com/office/drawing/2014/main" id="{D119AFEE-F634-966A-9304-53162E68D992}"/>
                </a:ext>
              </a:extLst>
            </p:cNvPr>
            <p:cNvSpPr/>
            <p:nvPr/>
          </p:nvSpPr>
          <p:spPr>
            <a:xfrm>
              <a:off x="9920288"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37" name="Freeform: Shape 36">
              <a:extLst>
                <a:ext uri="{FF2B5EF4-FFF2-40B4-BE49-F238E27FC236}">
                  <a16:creationId xmlns:a16="http://schemas.microsoft.com/office/drawing/2014/main" id="{4E0D52D4-888D-9A9D-CAEE-0127600B1051}"/>
                </a:ext>
              </a:extLst>
            </p:cNvPr>
            <p:cNvSpPr/>
            <p:nvPr/>
          </p:nvSpPr>
          <p:spPr>
            <a:xfrm>
              <a:off x="9913747"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38" name="Graphic 4">
              <a:extLst>
                <a:ext uri="{FF2B5EF4-FFF2-40B4-BE49-F238E27FC236}">
                  <a16:creationId xmlns:a16="http://schemas.microsoft.com/office/drawing/2014/main" id="{AEB38263-FC14-A780-3ACE-71C7C09B8B86}"/>
                </a:ext>
              </a:extLst>
            </p:cNvPr>
            <p:cNvGrpSpPr/>
            <p:nvPr/>
          </p:nvGrpSpPr>
          <p:grpSpPr>
            <a:xfrm>
              <a:off x="9907570" y="2161267"/>
              <a:ext cx="25434" cy="19629"/>
              <a:chOff x="9907570" y="2161267"/>
              <a:chExt cx="25434" cy="19629"/>
            </a:xfrm>
            <a:grpFill/>
          </p:grpSpPr>
          <p:sp>
            <p:nvSpPr>
              <p:cNvPr id="39" name="Freeform: Shape 38">
                <a:extLst>
                  <a:ext uri="{FF2B5EF4-FFF2-40B4-BE49-F238E27FC236}">
                    <a16:creationId xmlns:a16="http://schemas.microsoft.com/office/drawing/2014/main" id="{B2BD4E7D-AE0C-782D-E0A4-6AB1C908B6EA}"/>
                  </a:ext>
                </a:extLst>
              </p:cNvPr>
              <p:cNvSpPr/>
              <p:nvPr/>
            </p:nvSpPr>
            <p:spPr>
              <a:xfrm>
                <a:off x="9920288"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40" name="Freeform: Shape 39">
                <a:extLst>
                  <a:ext uri="{FF2B5EF4-FFF2-40B4-BE49-F238E27FC236}">
                    <a16:creationId xmlns:a16="http://schemas.microsoft.com/office/drawing/2014/main" id="{CAFD84A8-69B0-A297-F3E9-0FFE6149A7F2}"/>
                  </a:ext>
                </a:extLst>
              </p:cNvPr>
              <p:cNvSpPr/>
              <p:nvPr/>
            </p:nvSpPr>
            <p:spPr>
              <a:xfrm>
                <a:off x="9907570"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41" name="Freeform: Shape 40">
              <a:extLst>
                <a:ext uri="{FF2B5EF4-FFF2-40B4-BE49-F238E27FC236}">
                  <a16:creationId xmlns:a16="http://schemas.microsoft.com/office/drawing/2014/main" id="{0CDC5602-FF3B-73FD-272E-BB8BD56C996E}"/>
                </a:ext>
              </a:extLst>
            </p:cNvPr>
            <p:cNvSpPr/>
            <p:nvPr/>
          </p:nvSpPr>
          <p:spPr>
            <a:xfrm>
              <a:off x="9822184"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42" name="Freeform: Shape 41">
              <a:extLst>
                <a:ext uri="{FF2B5EF4-FFF2-40B4-BE49-F238E27FC236}">
                  <a16:creationId xmlns:a16="http://schemas.microsoft.com/office/drawing/2014/main" id="{3A79F2B7-EF0C-CC4D-4F65-8DE98412BE67}"/>
                </a:ext>
              </a:extLst>
            </p:cNvPr>
            <p:cNvSpPr/>
            <p:nvPr/>
          </p:nvSpPr>
          <p:spPr>
            <a:xfrm>
              <a:off x="9920288"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43" name="Freeform: Shape 42">
              <a:extLst>
                <a:ext uri="{FF2B5EF4-FFF2-40B4-BE49-F238E27FC236}">
                  <a16:creationId xmlns:a16="http://schemas.microsoft.com/office/drawing/2014/main" id="{EA8C97FD-7E2D-A1B9-936D-AD7EF62BCAB1}"/>
                </a:ext>
              </a:extLst>
            </p:cNvPr>
            <p:cNvSpPr/>
            <p:nvPr/>
          </p:nvSpPr>
          <p:spPr>
            <a:xfrm>
              <a:off x="9372363"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45" name="Freeform: Shape 44">
              <a:extLst>
                <a:ext uri="{FF2B5EF4-FFF2-40B4-BE49-F238E27FC236}">
                  <a16:creationId xmlns:a16="http://schemas.microsoft.com/office/drawing/2014/main" id="{CD7490FE-6893-AE94-5897-A198F98D78A0}"/>
                </a:ext>
              </a:extLst>
            </p:cNvPr>
            <p:cNvSpPr/>
            <p:nvPr/>
          </p:nvSpPr>
          <p:spPr>
            <a:xfrm>
              <a:off x="9198136" y="3911076"/>
              <a:ext cx="383334" cy="66355"/>
            </a:xfrm>
            <a:custGeom>
              <a:avLst/>
              <a:gdLst>
                <a:gd name="connsiteX0" fmla="*/ 383339 w 383334"/>
                <a:gd name="connsiteY0" fmla="*/ 34962 h 66355"/>
                <a:gd name="connsiteX1" fmla="*/ 191671 w 383334"/>
                <a:gd name="connsiteY1" fmla="*/ 68139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39"/>
                    <a:pt x="191671" y="68139"/>
                  </a:cubicBezTo>
                  <a:cubicBezTo>
                    <a:pt x="85816" y="68139"/>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47" name="Freeform: Shape 46">
              <a:extLst>
                <a:ext uri="{FF2B5EF4-FFF2-40B4-BE49-F238E27FC236}">
                  <a16:creationId xmlns:a16="http://schemas.microsoft.com/office/drawing/2014/main" id="{B0837E70-3D91-E481-63AF-6F3F618E8509}"/>
                </a:ext>
              </a:extLst>
            </p:cNvPr>
            <p:cNvSpPr/>
            <p:nvPr/>
          </p:nvSpPr>
          <p:spPr>
            <a:xfrm>
              <a:off x="9379618" y="3891208"/>
              <a:ext cx="3754" cy="19550"/>
            </a:xfrm>
            <a:custGeom>
              <a:avLst/>
              <a:gdLst>
                <a:gd name="connsiteX0" fmla="*/ 4 w 3754"/>
                <a:gd name="connsiteY0" fmla="*/ 1784 h 19550"/>
                <a:gd name="connsiteX1" fmla="*/ 3758 w 3754"/>
                <a:gd name="connsiteY1" fmla="*/ 21335 h 19550"/>
              </a:gdLst>
              <a:ahLst/>
              <a:cxnLst>
                <a:cxn ang="0">
                  <a:pos x="connsiteX0" y="connsiteY0"/>
                </a:cxn>
                <a:cxn ang="0">
                  <a:pos x="connsiteX1" y="connsiteY1"/>
                </a:cxn>
              </a:cxnLst>
              <a:rect l="l" t="t" r="r" b="b"/>
              <a:pathLst>
                <a:path w="3754" h="19550">
                  <a:moveTo>
                    <a:pt x="4" y="1784"/>
                  </a:moveTo>
                  <a:cubicBezTo>
                    <a:pt x="819" y="6027"/>
                    <a:pt x="2236" y="13406"/>
                    <a:pt x="3758" y="21335"/>
                  </a:cubicBezTo>
                </a:path>
              </a:pathLst>
            </a:custGeom>
            <a:grpFill/>
            <a:ln w="9525" cap="flat">
              <a:solidFill>
                <a:srgbClr val="FFFF00"/>
              </a:solidFill>
              <a:prstDash val="solid"/>
              <a:miter/>
            </a:ln>
          </p:spPr>
          <p:txBody>
            <a:bodyPr rtlCol="0" anchor="ctr"/>
            <a:lstStyle/>
            <a:p>
              <a:endParaRPr lang="LID4096" sz="200"/>
            </a:p>
          </p:txBody>
        </p:sp>
        <p:sp>
          <p:nvSpPr>
            <p:cNvPr id="48" name="Freeform: Shape 47">
              <a:extLst>
                <a:ext uri="{FF2B5EF4-FFF2-40B4-BE49-F238E27FC236}">
                  <a16:creationId xmlns:a16="http://schemas.microsoft.com/office/drawing/2014/main" id="{5E484223-0DF4-178F-29B3-629619BFCBB7}"/>
                </a:ext>
              </a:extLst>
            </p:cNvPr>
            <p:cNvSpPr/>
            <p:nvPr/>
          </p:nvSpPr>
          <p:spPr>
            <a:xfrm>
              <a:off x="9644871" y="399770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49" name="Graphic 4">
              <a:extLst>
                <a:ext uri="{FF2B5EF4-FFF2-40B4-BE49-F238E27FC236}">
                  <a16:creationId xmlns:a16="http://schemas.microsoft.com/office/drawing/2014/main" id="{D8FE8A5A-1692-012D-4331-4DC084AF1697}"/>
                </a:ext>
              </a:extLst>
            </p:cNvPr>
            <p:cNvGrpSpPr/>
            <p:nvPr/>
          </p:nvGrpSpPr>
          <p:grpSpPr>
            <a:xfrm>
              <a:off x="9509889" y="3970313"/>
              <a:ext cx="135466" cy="29397"/>
              <a:chOff x="9509889" y="3970313"/>
              <a:chExt cx="135466" cy="29397"/>
            </a:xfrm>
            <a:grpFill/>
          </p:grpSpPr>
          <p:sp>
            <p:nvSpPr>
              <p:cNvPr id="50" name="Freeform: Shape 49">
                <a:extLst>
                  <a:ext uri="{FF2B5EF4-FFF2-40B4-BE49-F238E27FC236}">
                    <a16:creationId xmlns:a16="http://schemas.microsoft.com/office/drawing/2014/main" id="{02D84BD2-830B-6A93-6B6E-F5B02C4ABB2A}"/>
                  </a:ext>
                </a:extLst>
              </p:cNvPr>
              <p:cNvSpPr/>
              <p:nvPr/>
            </p:nvSpPr>
            <p:spPr>
              <a:xfrm>
                <a:off x="9509889" y="3970313"/>
                <a:ext cx="101358" cy="21994"/>
              </a:xfrm>
              <a:custGeom>
                <a:avLst/>
                <a:gdLst>
                  <a:gd name="connsiteX0" fmla="*/ 4 w 101358"/>
                  <a:gd name="connsiteY0" fmla="*/ 1784 h 21994"/>
                  <a:gd name="connsiteX1" fmla="*/ 101363 w 101358"/>
                  <a:gd name="connsiteY1" fmla="*/ 23779 h 21994"/>
                </a:gdLst>
                <a:ahLst/>
                <a:cxnLst>
                  <a:cxn ang="0">
                    <a:pos x="connsiteX0" y="connsiteY0"/>
                  </a:cxn>
                  <a:cxn ang="0">
                    <a:pos x="connsiteX1" y="connsiteY1"/>
                  </a:cxn>
                </a:cxnLst>
                <a:rect l="l" t="t" r="r" b="b"/>
                <a:pathLst>
                  <a:path w="101358" h="21994">
                    <a:moveTo>
                      <a:pt x="4" y="1784"/>
                    </a:moveTo>
                    <a:cubicBezTo>
                      <a:pt x="36488" y="9701"/>
                      <a:pt x="74094" y="17862"/>
                      <a:pt x="101363" y="23779"/>
                    </a:cubicBezTo>
                  </a:path>
                </a:pathLst>
              </a:custGeom>
              <a:grpFill/>
              <a:ln w="9525" cap="flat">
                <a:solidFill>
                  <a:srgbClr val="FFFF00"/>
                </a:solidFill>
                <a:prstDash val="solid"/>
                <a:miter/>
              </a:ln>
            </p:spPr>
            <p:txBody>
              <a:bodyPr rtlCol="0" anchor="ctr"/>
              <a:lstStyle/>
              <a:p>
                <a:endParaRPr lang="LID4096" sz="200"/>
              </a:p>
            </p:txBody>
          </p:sp>
          <p:sp>
            <p:nvSpPr>
              <p:cNvPr id="51" name="Freeform: Shape 50">
                <a:extLst>
                  <a:ext uri="{FF2B5EF4-FFF2-40B4-BE49-F238E27FC236}">
                    <a16:creationId xmlns:a16="http://schemas.microsoft.com/office/drawing/2014/main" id="{FC96AC44-5FCE-4507-1BFD-C6883ACED091}"/>
                  </a:ext>
                </a:extLst>
              </p:cNvPr>
              <p:cNvSpPr/>
              <p:nvPr/>
            </p:nvSpPr>
            <p:spPr>
              <a:xfrm>
                <a:off x="9606945" y="3986529"/>
                <a:ext cx="38409" cy="13180"/>
              </a:xfrm>
              <a:custGeom>
                <a:avLst/>
                <a:gdLst>
                  <a:gd name="connsiteX0" fmla="*/ 10007 w 38409"/>
                  <a:gd name="connsiteY0" fmla="*/ 1784 h 13180"/>
                  <a:gd name="connsiteX1" fmla="*/ 38413 w 38409"/>
                  <a:gd name="connsiteY1" fmla="*/ 14965 h 13180"/>
                  <a:gd name="connsiteX2" fmla="*/ 4 w 38409"/>
                  <a:gd name="connsiteY2" fmla="*/ 13647 h 13180"/>
                  <a:gd name="connsiteX3" fmla="*/ 10007 w 38409"/>
                  <a:gd name="connsiteY3" fmla="*/ 1784 h 13180"/>
                </a:gdLst>
                <a:ahLst/>
                <a:cxnLst>
                  <a:cxn ang="0">
                    <a:pos x="connsiteX0" y="connsiteY0"/>
                  </a:cxn>
                  <a:cxn ang="0">
                    <a:pos x="connsiteX1" y="connsiteY1"/>
                  </a:cxn>
                  <a:cxn ang="0">
                    <a:pos x="connsiteX2" y="connsiteY2"/>
                  </a:cxn>
                  <a:cxn ang="0">
                    <a:pos x="connsiteX3" y="connsiteY3"/>
                  </a:cxn>
                </a:cxnLst>
                <a:rect l="l" t="t" r="r" b="b"/>
                <a:pathLst>
                  <a:path w="38409" h="13180">
                    <a:moveTo>
                      <a:pt x="10007" y="1784"/>
                    </a:moveTo>
                    <a:lnTo>
                      <a:pt x="38413" y="14965"/>
                    </a:lnTo>
                    <a:lnTo>
                      <a:pt x="4" y="13647"/>
                    </a:lnTo>
                    <a:lnTo>
                      <a:pt x="10007" y="1784"/>
                    </a:lnTo>
                    <a:close/>
                  </a:path>
                </a:pathLst>
              </a:custGeom>
              <a:grpFill/>
              <a:ln w="9525" cap="flat">
                <a:solidFill>
                  <a:srgbClr val="FFFF00"/>
                </a:solidFill>
                <a:prstDash val="solid"/>
                <a:miter/>
              </a:ln>
            </p:spPr>
            <p:txBody>
              <a:bodyPr rtlCol="0" anchor="ctr"/>
              <a:lstStyle/>
              <a:p>
                <a:endParaRPr lang="LID4096" sz="200"/>
              </a:p>
            </p:txBody>
          </p:sp>
        </p:grpSp>
        <p:sp>
          <p:nvSpPr>
            <p:cNvPr id="53" name="Freeform: Shape 52">
              <a:extLst>
                <a:ext uri="{FF2B5EF4-FFF2-40B4-BE49-F238E27FC236}">
                  <a16:creationId xmlns:a16="http://schemas.microsoft.com/office/drawing/2014/main" id="{EB67E97D-DD17-B08A-19BF-DA1434B853C3}"/>
                </a:ext>
              </a:extLst>
            </p:cNvPr>
            <p:cNvSpPr/>
            <p:nvPr/>
          </p:nvSpPr>
          <p:spPr>
            <a:xfrm>
              <a:off x="9394810" y="4024617"/>
              <a:ext cx="513203" cy="66355"/>
            </a:xfrm>
            <a:custGeom>
              <a:avLst/>
              <a:gdLst>
                <a:gd name="connsiteX0" fmla="*/ 513208 w 513203"/>
                <a:gd name="connsiteY0" fmla="*/ 34962 h 66355"/>
                <a:gd name="connsiteX1" fmla="*/ 256606 w 513203"/>
                <a:gd name="connsiteY1" fmla="*/ 68139 h 66355"/>
                <a:gd name="connsiteX2" fmla="*/ 4 w 513203"/>
                <a:gd name="connsiteY2" fmla="*/ 34962 h 66355"/>
                <a:gd name="connsiteX3" fmla="*/ 256606 w 513203"/>
                <a:gd name="connsiteY3" fmla="*/ 1784 h 66355"/>
                <a:gd name="connsiteX4" fmla="*/ 513208 w 51320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03" h="66355">
                  <a:moveTo>
                    <a:pt x="513208" y="34962"/>
                  </a:moveTo>
                  <a:cubicBezTo>
                    <a:pt x="513208" y="53285"/>
                    <a:pt x="398323" y="68139"/>
                    <a:pt x="256606" y="68139"/>
                  </a:cubicBezTo>
                  <a:cubicBezTo>
                    <a:pt x="114889" y="68139"/>
                    <a:pt x="4" y="53285"/>
                    <a:pt x="4" y="34962"/>
                  </a:cubicBezTo>
                  <a:cubicBezTo>
                    <a:pt x="4" y="16638"/>
                    <a:pt x="114889" y="1784"/>
                    <a:pt x="256606" y="1784"/>
                  </a:cubicBezTo>
                  <a:cubicBezTo>
                    <a:pt x="398323" y="1784"/>
                    <a:pt x="513208" y="16638"/>
                    <a:pt x="513208" y="34962"/>
                  </a:cubicBezTo>
                  <a:close/>
                </a:path>
              </a:pathLst>
            </a:custGeom>
            <a:grpFill/>
            <a:ln w="9525" cap="flat">
              <a:solidFill>
                <a:srgbClr val="FFFF00"/>
              </a:solidFill>
              <a:prstDash val="solid"/>
              <a:miter/>
            </a:ln>
          </p:spPr>
          <p:txBody>
            <a:bodyPr rtlCol="0" anchor="ctr"/>
            <a:lstStyle/>
            <a:p>
              <a:endParaRPr lang="LID4096" sz="200"/>
            </a:p>
          </p:txBody>
        </p:sp>
        <p:sp>
          <p:nvSpPr>
            <p:cNvPr id="55" name="Freeform: Shape 54">
              <a:extLst>
                <a:ext uri="{FF2B5EF4-FFF2-40B4-BE49-F238E27FC236}">
                  <a16:creationId xmlns:a16="http://schemas.microsoft.com/office/drawing/2014/main" id="{01C700CA-0D82-5E87-1129-4770374DA9A0}"/>
                </a:ext>
              </a:extLst>
            </p:cNvPr>
            <p:cNvSpPr/>
            <p:nvPr/>
          </p:nvSpPr>
          <p:spPr>
            <a:xfrm>
              <a:off x="9651412" y="4004749"/>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56" name="Freeform: Shape 55">
              <a:extLst>
                <a:ext uri="{FF2B5EF4-FFF2-40B4-BE49-F238E27FC236}">
                  <a16:creationId xmlns:a16="http://schemas.microsoft.com/office/drawing/2014/main" id="{7DBDB945-E21B-274C-6B0B-50D88FD69D3F}"/>
                </a:ext>
              </a:extLst>
            </p:cNvPr>
            <p:cNvSpPr/>
            <p:nvPr/>
          </p:nvSpPr>
          <p:spPr>
            <a:xfrm>
              <a:off x="9913747"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58" name="Freeform: Shape 57">
              <a:extLst>
                <a:ext uri="{FF2B5EF4-FFF2-40B4-BE49-F238E27FC236}">
                  <a16:creationId xmlns:a16="http://schemas.microsoft.com/office/drawing/2014/main" id="{B8008DE2-3A7D-194B-B3EB-AEBA526B880E}"/>
                </a:ext>
              </a:extLst>
            </p:cNvPr>
            <p:cNvSpPr/>
            <p:nvPr/>
          </p:nvSpPr>
          <p:spPr>
            <a:xfrm>
              <a:off x="9091859"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60" name="Freeform: Shape 59">
              <a:extLst>
                <a:ext uri="{FF2B5EF4-FFF2-40B4-BE49-F238E27FC236}">
                  <a16:creationId xmlns:a16="http://schemas.microsoft.com/office/drawing/2014/main" id="{3E0D9C55-9B16-55E7-46A3-1585F8DCE875}"/>
                </a:ext>
              </a:extLst>
            </p:cNvPr>
            <p:cNvSpPr/>
            <p:nvPr/>
          </p:nvSpPr>
          <p:spPr>
            <a:xfrm>
              <a:off x="9579989" y="2639246"/>
              <a:ext cx="332948" cy="33749"/>
            </a:xfrm>
            <a:custGeom>
              <a:avLst/>
              <a:gdLst>
                <a:gd name="connsiteX0" fmla="*/ 332952 w 332948"/>
                <a:gd name="connsiteY0" fmla="*/ 1784 h 33749"/>
                <a:gd name="connsiteX1" fmla="*/ 104128 w 332948"/>
                <a:gd name="connsiteY1" fmla="*/ 24658 h 33749"/>
                <a:gd name="connsiteX2" fmla="*/ 4 w 332948"/>
                <a:gd name="connsiteY2" fmla="*/ 35533 h 33749"/>
              </a:gdLst>
              <a:ahLst/>
              <a:cxnLst>
                <a:cxn ang="0">
                  <a:pos x="connsiteX0" y="connsiteY0"/>
                </a:cxn>
                <a:cxn ang="0">
                  <a:pos x="connsiteX1" y="connsiteY1"/>
                </a:cxn>
                <a:cxn ang="0">
                  <a:pos x="connsiteX2" y="connsiteY2"/>
                </a:cxn>
              </a:cxnLst>
              <a:rect l="l" t="t" r="r" b="b"/>
              <a:pathLst>
                <a:path w="332948" h="33749">
                  <a:moveTo>
                    <a:pt x="332952" y="1784"/>
                  </a:moveTo>
                  <a:cubicBezTo>
                    <a:pt x="303892" y="4623"/>
                    <a:pt x="194227" y="15369"/>
                    <a:pt x="104128" y="24658"/>
                  </a:cubicBezTo>
                  <a:cubicBezTo>
                    <a:pt x="70453" y="28124"/>
                    <a:pt x="34762" y="31865"/>
                    <a:pt x="4" y="35533"/>
                  </a:cubicBezTo>
                </a:path>
              </a:pathLst>
            </a:custGeom>
            <a:grpFill/>
            <a:ln w="9525" cap="flat">
              <a:solidFill>
                <a:srgbClr val="FFFF00"/>
              </a:solidFill>
              <a:prstDash val="solid"/>
              <a:miter/>
            </a:ln>
          </p:spPr>
          <p:txBody>
            <a:bodyPr rtlCol="0" anchor="ctr"/>
            <a:lstStyle/>
            <a:p>
              <a:endParaRPr lang="LID4096" sz="200"/>
            </a:p>
          </p:txBody>
        </p:sp>
        <p:sp>
          <p:nvSpPr>
            <p:cNvPr id="62" name="Freeform: Shape 61">
              <a:extLst>
                <a:ext uri="{FF2B5EF4-FFF2-40B4-BE49-F238E27FC236}">
                  <a16:creationId xmlns:a16="http://schemas.microsoft.com/office/drawing/2014/main" id="{C95AEBFD-BD35-F941-CC46-CE7673AF962A}"/>
                </a:ext>
              </a:extLst>
            </p:cNvPr>
            <p:cNvSpPr/>
            <p:nvPr/>
          </p:nvSpPr>
          <p:spPr>
            <a:xfrm>
              <a:off x="9718224" y="2662121"/>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64" name="Freeform: Shape 63">
              <a:extLst>
                <a:ext uri="{FF2B5EF4-FFF2-40B4-BE49-F238E27FC236}">
                  <a16:creationId xmlns:a16="http://schemas.microsoft.com/office/drawing/2014/main" id="{084C55BC-9AD6-12A7-4CDE-3EF29B8F86D0}"/>
                </a:ext>
              </a:extLst>
            </p:cNvPr>
            <p:cNvSpPr/>
            <p:nvPr/>
          </p:nvSpPr>
          <p:spPr>
            <a:xfrm>
              <a:off x="9920288"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5" name="Freeform: Shape 64">
              <a:extLst>
                <a:ext uri="{FF2B5EF4-FFF2-40B4-BE49-F238E27FC236}">
                  <a16:creationId xmlns:a16="http://schemas.microsoft.com/office/drawing/2014/main" id="{ADC60EFC-C7B2-2D18-7F61-EC5AEEDC1079}"/>
                </a:ext>
              </a:extLst>
            </p:cNvPr>
            <p:cNvSpPr/>
            <p:nvPr/>
          </p:nvSpPr>
          <p:spPr>
            <a:xfrm>
              <a:off x="936509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6" name="Graphic 4">
              <a:extLst>
                <a:ext uri="{FF2B5EF4-FFF2-40B4-BE49-F238E27FC236}">
                  <a16:creationId xmlns:a16="http://schemas.microsoft.com/office/drawing/2014/main" id="{251B3B7E-E665-8BFB-4B2E-EC83B391047F}"/>
                </a:ext>
              </a:extLst>
            </p:cNvPr>
            <p:cNvGrpSpPr/>
            <p:nvPr/>
          </p:nvGrpSpPr>
          <p:grpSpPr>
            <a:xfrm>
              <a:off x="9358919" y="2728974"/>
              <a:ext cx="25434" cy="19629"/>
              <a:chOff x="9358919" y="2728974"/>
              <a:chExt cx="25434" cy="19629"/>
            </a:xfrm>
            <a:grpFill/>
          </p:grpSpPr>
          <p:sp>
            <p:nvSpPr>
              <p:cNvPr id="67" name="Freeform: Shape 66">
                <a:extLst>
                  <a:ext uri="{FF2B5EF4-FFF2-40B4-BE49-F238E27FC236}">
                    <a16:creationId xmlns:a16="http://schemas.microsoft.com/office/drawing/2014/main" id="{25DEA7CD-D529-A964-7310-A0A17E196E67}"/>
                  </a:ext>
                </a:extLst>
              </p:cNvPr>
              <p:cNvSpPr/>
              <p:nvPr/>
            </p:nvSpPr>
            <p:spPr>
              <a:xfrm>
                <a:off x="9371636"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68" name="Freeform: Shape 67">
                <a:extLst>
                  <a:ext uri="{FF2B5EF4-FFF2-40B4-BE49-F238E27FC236}">
                    <a16:creationId xmlns:a16="http://schemas.microsoft.com/office/drawing/2014/main" id="{747C3830-6D99-17AE-4816-AA2446A76E56}"/>
                  </a:ext>
                </a:extLst>
              </p:cNvPr>
              <p:cNvSpPr/>
              <p:nvPr/>
            </p:nvSpPr>
            <p:spPr>
              <a:xfrm>
                <a:off x="9358919"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9" name="Freeform: Shape 68">
              <a:extLst>
                <a:ext uri="{FF2B5EF4-FFF2-40B4-BE49-F238E27FC236}">
                  <a16:creationId xmlns:a16="http://schemas.microsoft.com/office/drawing/2014/main" id="{FB1E6650-850E-5DBC-34B5-04002E6C3458}"/>
                </a:ext>
              </a:extLst>
            </p:cNvPr>
            <p:cNvSpPr/>
            <p:nvPr/>
          </p:nvSpPr>
          <p:spPr>
            <a:xfrm>
              <a:off x="927353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0" name="Freeform: Shape 69">
              <a:extLst>
                <a:ext uri="{FF2B5EF4-FFF2-40B4-BE49-F238E27FC236}">
                  <a16:creationId xmlns:a16="http://schemas.microsoft.com/office/drawing/2014/main" id="{FAFF2DC5-F894-C854-E65B-6C1036D9B644}"/>
                </a:ext>
              </a:extLst>
            </p:cNvPr>
            <p:cNvSpPr/>
            <p:nvPr/>
          </p:nvSpPr>
          <p:spPr>
            <a:xfrm>
              <a:off x="937163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71" name="Freeform: Shape 70">
              <a:extLst>
                <a:ext uri="{FF2B5EF4-FFF2-40B4-BE49-F238E27FC236}">
                  <a16:creationId xmlns:a16="http://schemas.microsoft.com/office/drawing/2014/main" id="{1709A390-0968-8333-F9E4-77B3DB5DCBFA}"/>
                </a:ext>
              </a:extLst>
            </p:cNvPr>
            <p:cNvSpPr/>
            <p:nvPr/>
          </p:nvSpPr>
          <p:spPr>
            <a:xfrm>
              <a:off x="9913747"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2" name="Graphic 4">
              <a:extLst>
                <a:ext uri="{FF2B5EF4-FFF2-40B4-BE49-F238E27FC236}">
                  <a16:creationId xmlns:a16="http://schemas.microsoft.com/office/drawing/2014/main" id="{46FFA5E6-4C64-CCD3-9FE8-F1BE848A8B26}"/>
                </a:ext>
              </a:extLst>
            </p:cNvPr>
            <p:cNvGrpSpPr/>
            <p:nvPr/>
          </p:nvGrpSpPr>
          <p:grpSpPr>
            <a:xfrm>
              <a:off x="9907570" y="2728974"/>
              <a:ext cx="25434" cy="19629"/>
              <a:chOff x="9907570" y="2728974"/>
              <a:chExt cx="25434" cy="19629"/>
            </a:xfrm>
            <a:grpFill/>
          </p:grpSpPr>
          <p:sp>
            <p:nvSpPr>
              <p:cNvPr id="73" name="Freeform: Shape 72">
                <a:extLst>
                  <a:ext uri="{FF2B5EF4-FFF2-40B4-BE49-F238E27FC236}">
                    <a16:creationId xmlns:a16="http://schemas.microsoft.com/office/drawing/2014/main" id="{226442C9-ED21-B2AA-4FF4-526F4B558373}"/>
                  </a:ext>
                </a:extLst>
              </p:cNvPr>
              <p:cNvSpPr/>
              <p:nvPr/>
            </p:nvSpPr>
            <p:spPr>
              <a:xfrm>
                <a:off x="9920288"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74" name="Freeform: Shape 73">
                <a:extLst>
                  <a:ext uri="{FF2B5EF4-FFF2-40B4-BE49-F238E27FC236}">
                    <a16:creationId xmlns:a16="http://schemas.microsoft.com/office/drawing/2014/main" id="{D2E401AF-9FEF-186C-AE69-27AB461CB243}"/>
                  </a:ext>
                </a:extLst>
              </p:cNvPr>
              <p:cNvSpPr/>
              <p:nvPr/>
            </p:nvSpPr>
            <p:spPr>
              <a:xfrm>
                <a:off x="9907570"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5" name="Freeform: Shape 74">
              <a:extLst>
                <a:ext uri="{FF2B5EF4-FFF2-40B4-BE49-F238E27FC236}">
                  <a16:creationId xmlns:a16="http://schemas.microsoft.com/office/drawing/2014/main" id="{CFC0983B-5F29-E6EE-34CF-EB3A3BE4F074}"/>
                </a:ext>
              </a:extLst>
            </p:cNvPr>
            <p:cNvSpPr/>
            <p:nvPr/>
          </p:nvSpPr>
          <p:spPr>
            <a:xfrm>
              <a:off x="9822184"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6" name="Freeform: Shape 75">
              <a:extLst>
                <a:ext uri="{FF2B5EF4-FFF2-40B4-BE49-F238E27FC236}">
                  <a16:creationId xmlns:a16="http://schemas.microsoft.com/office/drawing/2014/main" id="{0ABC8F90-3F46-7C87-D360-4C1DF58FF37E}"/>
                </a:ext>
              </a:extLst>
            </p:cNvPr>
            <p:cNvSpPr/>
            <p:nvPr/>
          </p:nvSpPr>
          <p:spPr>
            <a:xfrm>
              <a:off x="9920288"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77" name="Freeform: Shape 76">
              <a:extLst>
                <a:ext uri="{FF2B5EF4-FFF2-40B4-BE49-F238E27FC236}">
                  <a16:creationId xmlns:a16="http://schemas.microsoft.com/office/drawing/2014/main" id="{BAED0BB7-C1B0-73F1-0C52-B506994C2CF3}"/>
                </a:ext>
              </a:extLst>
            </p:cNvPr>
            <p:cNvSpPr/>
            <p:nvPr/>
          </p:nvSpPr>
          <p:spPr>
            <a:xfrm>
              <a:off x="9910114"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8" name="Freeform: Shape 77">
              <a:extLst>
                <a:ext uri="{FF2B5EF4-FFF2-40B4-BE49-F238E27FC236}">
                  <a16:creationId xmlns:a16="http://schemas.microsoft.com/office/drawing/2014/main" id="{ED933E9D-2035-8DE8-D1A4-D8DE494E2B92}"/>
                </a:ext>
              </a:extLst>
            </p:cNvPr>
            <p:cNvSpPr/>
            <p:nvPr/>
          </p:nvSpPr>
          <p:spPr>
            <a:xfrm>
              <a:off x="9818551"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9" name="Freeform: Shape 78">
              <a:extLst>
                <a:ext uri="{FF2B5EF4-FFF2-40B4-BE49-F238E27FC236}">
                  <a16:creationId xmlns:a16="http://schemas.microsoft.com/office/drawing/2014/main" id="{AFB6909B-207B-6676-F9CD-5E3C4C4568F1}"/>
                </a:ext>
              </a:extLst>
            </p:cNvPr>
            <p:cNvSpPr/>
            <p:nvPr/>
          </p:nvSpPr>
          <p:spPr>
            <a:xfrm>
              <a:off x="9916654"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80" name="Freeform: Shape 79">
              <a:extLst>
                <a:ext uri="{FF2B5EF4-FFF2-40B4-BE49-F238E27FC236}">
                  <a16:creationId xmlns:a16="http://schemas.microsoft.com/office/drawing/2014/main" id="{773A42D3-8056-074F-F267-A777B6696CBB}"/>
                </a:ext>
              </a:extLst>
            </p:cNvPr>
            <p:cNvSpPr/>
            <p:nvPr/>
          </p:nvSpPr>
          <p:spPr>
            <a:xfrm>
              <a:off x="9910114"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81" name="Graphic 4">
              <a:extLst>
                <a:ext uri="{FF2B5EF4-FFF2-40B4-BE49-F238E27FC236}">
                  <a16:creationId xmlns:a16="http://schemas.microsoft.com/office/drawing/2014/main" id="{087D758C-7472-1753-896E-C97FC43724BD}"/>
                </a:ext>
              </a:extLst>
            </p:cNvPr>
            <p:cNvGrpSpPr/>
            <p:nvPr/>
          </p:nvGrpSpPr>
          <p:grpSpPr>
            <a:xfrm>
              <a:off x="9903937" y="3523767"/>
              <a:ext cx="25434" cy="19626"/>
              <a:chOff x="9903937" y="3523767"/>
              <a:chExt cx="25434" cy="19626"/>
            </a:xfrm>
            <a:grpFill/>
          </p:grpSpPr>
          <p:sp>
            <p:nvSpPr>
              <p:cNvPr id="82" name="Freeform: Shape 81">
                <a:extLst>
                  <a:ext uri="{FF2B5EF4-FFF2-40B4-BE49-F238E27FC236}">
                    <a16:creationId xmlns:a16="http://schemas.microsoft.com/office/drawing/2014/main" id="{E3B78FA4-D7C2-4654-7EE1-536B198048F4}"/>
                  </a:ext>
                </a:extLst>
              </p:cNvPr>
              <p:cNvSpPr/>
              <p:nvPr/>
            </p:nvSpPr>
            <p:spPr>
              <a:xfrm>
                <a:off x="9916654"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83" name="Freeform: Shape 82">
                <a:extLst>
                  <a:ext uri="{FF2B5EF4-FFF2-40B4-BE49-F238E27FC236}">
                    <a16:creationId xmlns:a16="http://schemas.microsoft.com/office/drawing/2014/main" id="{D1036515-6BE3-A7A5-317A-0A8208E50BFE}"/>
                  </a:ext>
                </a:extLst>
              </p:cNvPr>
              <p:cNvSpPr/>
              <p:nvPr/>
            </p:nvSpPr>
            <p:spPr>
              <a:xfrm>
                <a:off x="9903937"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84" name="Freeform: Shape 83">
              <a:extLst>
                <a:ext uri="{FF2B5EF4-FFF2-40B4-BE49-F238E27FC236}">
                  <a16:creationId xmlns:a16="http://schemas.microsoft.com/office/drawing/2014/main" id="{7487BC65-2962-EE9F-A86B-C34F3C54B868}"/>
                </a:ext>
              </a:extLst>
            </p:cNvPr>
            <p:cNvSpPr/>
            <p:nvPr/>
          </p:nvSpPr>
          <p:spPr>
            <a:xfrm>
              <a:off x="9818551"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85" name="Freeform: Shape 84">
              <a:extLst>
                <a:ext uri="{FF2B5EF4-FFF2-40B4-BE49-F238E27FC236}">
                  <a16:creationId xmlns:a16="http://schemas.microsoft.com/office/drawing/2014/main" id="{1B636C37-89B3-D37F-F031-B52BFDF0A83C}"/>
                </a:ext>
              </a:extLst>
            </p:cNvPr>
            <p:cNvSpPr/>
            <p:nvPr/>
          </p:nvSpPr>
          <p:spPr>
            <a:xfrm>
              <a:off x="9916654"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86" name="Freeform: Shape 85">
              <a:extLst>
                <a:ext uri="{FF2B5EF4-FFF2-40B4-BE49-F238E27FC236}">
                  <a16:creationId xmlns:a16="http://schemas.microsoft.com/office/drawing/2014/main" id="{A0FD5409-0260-9D2E-667B-1B984949A67F}"/>
                </a:ext>
              </a:extLst>
            </p:cNvPr>
            <p:cNvSpPr/>
            <p:nvPr/>
          </p:nvSpPr>
          <p:spPr>
            <a:xfrm>
              <a:off x="10462399"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87" name="Freeform: Shape 86">
              <a:extLst>
                <a:ext uri="{FF2B5EF4-FFF2-40B4-BE49-F238E27FC236}">
                  <a16:creationId xmlns:a16="http://schemas.microsoft.com/office/drawing/2014/main" id="{4E526D3E-D0CB-8510-C538-DABC423F301C}"/>
                </a:ext>
              </a:extLst>
            </p:cNvPr>
            <p:cNvSpPr/>
            <p:nvPr/>
          </p:nvSpPr>
          <p:spPr>
            <a:xfrm>
              <a:off x="10370836"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88" name="Freeform: Shape 87">
              <a:extLst>
                <a:ext uri="{FF2B5EF4-FFF2-40B4-BE49-F238E27FC236}">
                  <a16:creationId xmlns:a16="http://schemas.microsoft.com/office/drawing/2014/main" id="{64DBF2C8-464F-F25B-EF3A-9183057D4476}"/>
                </a:ext>
              </a:extLst>
            </p:cNvPr>
            <p:cNvSpPr/>
            <p:nvPr/>
          </p:nvSpPr>
          <p:spPr>
            <a:xfrm>
              <a:off x="10468939"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89" name="Freeform: Shape 88">
              <a:extLst>
                <a:ext uri="{FF2B5EF4-FFF2-40B4-BE49-F238E27FC236}">
                  <a16:creationId xmlns:a16="http://schemas.microsoft.com/office/drawing/2014/main" id="{F53EC315-C889-EC46-21E6-546ED43C12D9}"/>
                </a:ext>
              </a:extLst>
            </p:cNvPr>
            <p:cNvSpPr/>
            <p:nvPr/>
          </p:nvSpPr>
          <p:spPr>
            <a:xfrm>
              <a:off x="10462399"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90" name="Graphic 4">
              <a:extLst>
                <a:ext uri="{FF2B5EF4-FFF2-40B4-BE49-F238E27FC236}">
                  <a16:creationId xmlns:a16="http://schemas.microsoft.com/office/drawing/2014/main" id="{3D1A6E59-5121-5FD6-7399-EC2E93E1F756}"/>
                </a:ext>
              </a:extLst>
            </p:cNvPr>
            <p:cNvGrpSpPr/>
            <p:nvPr/>
          </p:nvGrpSpPr>
          <p:grpSpPr>
            <a:xfrm>
              <a:off x="10456222" y="2501891"/>
              <a:ext cx="25434" cy="19630"/>
              <a:chOff x="10456222" y="2501891"/>
              <a:chExt cx="25434" cy="19630"/>
            </a:xfrm>
            <a:grpFill/>
          </p:grpSpPr>
          <p:sp>
            <p:nvSpPr>
              <p:cNvPr id="91" name="Freeform: Shape 90">
                <a:extLst>
                  <a:ext uri="{FF2B5EF4-FFF2-40B4-BE49-F238E27FC236}">
                    <a16:creationId xmlns:a16="http://schemas.microsoft.com/office/drawing/2014/main" id="{6835CE7C-49F8-537F-CA61-48F10BA3E221}"/>
                  </a:ext>
                </a:extLst>
              </p:cNvPr>
              <p:cNvSpPr/>
              <p:nvPr/>
            </p:nvSpPr>
            <p:spPr>
              <a:xfrm>
                <a:off x="10468939"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92" name="Freeform: Shape 91">
                <a:extLst>
                  <a:ext uri="{FF2B5EF4-FFF2-40B4-BE49-F238E27FC236}">
                    <a16:creationId xmlns:a16="http://schemas.microsoft.com/office/drawing/2014/main" id="{9AFE3B35-8845-047B-BE07-7D34C14FA5FD}"/>
                  </a:ext>
                </a:extLst>
              </p:cNvPr>
              <p:cNvSpPr/>
              <p:nvPr/>
            </p:nvSpPr>
            <p:spPr>
              <a:xfrm>
                <a:off x="10456222"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94" name="Freeform: Shape 93">
              <a:extLst>
                <a:ext uri="{FF2B5EF4-FFF2-40B4-BE49-F238E27FC236}">
                  <a16:creationId xmlns:a16="http://schemas.microsoft.com/office/drawing/2014/main" id="{779DD8DC-7D38-C346-0509-39D72E4B8D2E}"/>
                </a:ext>
              </a:extLst>
            </p:cNvPr>
            <p:cNvSpPr/>
            <p:nvPr/>
          </p:nvSpPr>
          <p:spPr>
            <a:xfrm>
              <a:off x="10277272" y="2548579"/>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96" name="Freeform: Shape 95">
              <a:extLst>
                <a:ext uri="{FF2B5EF4-FFF2-40B4-BE49-F238E27FC236}">
                  <a16:creationId xmlns:a16="http://schemas.microsoft.com/office/drawing/2014/main" id="{5F7D65EC-C4AD-1A82-C8F0-340380117E82}"/>
                </a:ext>
              </a:extLst>
            </p:cNvPr>
            <p:cNvSpPr/>
            <p:nvPr/>
          </p:nvSpPr>
          <p:spPr>
            <a:xfrm>
              <a:off x="10468939"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97" name="Freeform: Shape 96">
              <a:extLst>
                <a:ext uri="{FF2B5EF4-FFF2-40B4-BE49-F238E27FC236}">
                  <a16:creationId xmlns:a16="http://schemas.microsoft.com/office/drawing/2014/main" id="{294A9973-99E4-5192-04FB-BC21AC1BB4AA}"/>
                </a:ext>
              </a:extLst>
            </p:cNvPr>
            <p:cNvSpPr/>
            <p:nvPr/>
          </p:nvSpPr>
          <p:spPr>
            <a:xfrm>
              <a:off x="9644871" y="445187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98" name="Freeform: Shape 97">
              <a:extLst>
                <a:ext uri="{FF2B5EF4-FFF2-40B4-BE49-F238E27FC236}">
                  <a16:creationId xmlns:a16="http://schemas.microsoft.com/office/drawing/2014/main" id="{07A03FF2-2747-EBA0-82B9-67A590F6471A}"/>
                </a:ext>
              </a:extLst>
            </p:cNvPr>
            <p:cNvSpPr/>
            <p:nvPr/>
          </p:nvSpPr>
          <p:spPr>
            <a:xfrm>
              <a:off x="9553308" y="447878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99" name="Freeform: Shape 98">
              <a:extLst>
                <a:ext uri="{FF2B5EF4-FFF2-40B4-BE49-F238E27FC236}">
                  <a16:creationId xmlns:a16="http://schemas.microsoft.com/office/drawing/2014/main" id="{9A0CBF8D-C1B3-9CAB-3540-0DA2E05BFFD3}"/>
                </a:ext>
              </a:extLst>
            </p:cNvPr>
            <p:cNvSpPr/>
            <p:nvPr/>
          </p:nvSpPr>
          <p:spPr>
            <a:xfrm>
              <a:off x="9651412" y="445891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00" name="Freeform: Shape 99">
              <a:extLst>
                <a:ext uri="{FF2B5EF4-FFF2-40B4-BE49-F238E27FC236}">
                  <a16:creationId xmlns:a16="http://schemas.microsoft.com/office/drawing/2014/main" id="{8469024C-C6E4-7C33-226B-448816D69186}"/>
                </a:ext>
              </a:extLst>
            </p:cNvPr>
            <p:cNvSpPr/>
            <p:nvPr/>
          </p:nvSpPr>
          <p:spPr>
            <a:xfrm>
              <a:off x="9644871" y="456541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01" name="Graphic 4">
              <a:extLst>
                <a:ext uri="{FF2B5EF4-FFF2-40B4-BE49-F238E27FC236}">
                  <a16:creationId xmlns:a16="http://schemas.microsoft.com/office/drawing/2014/main" id="{9779ADD7-D21A-0CD4-BD05-726E5A17D5C2}"/>
                </a:ext>
              </a:extLst>
            </p:cNvPr>
            <p:cNvGrpSpPr/>
            <p:nvPr/>
          </p:nvGrpSpPr>
          <p:grpSpPr>
            <a:xfrm>
              <a:off x="9638695" y="4545640"/>
              <a:ext cx="25434" cy="19626"/>
              <a:chOff x="9638695" y="4545640"/>
              <a:chExt cx="25434" cy="19626"/>
            </a:xfrm>
            <a:grpFill/>
          </p:grpSpPr>
          <p:sp>
            <p:nvSpPr>
              <p:cNvPr id="102" name="Freeform: Shape 101">
                <a:extLst>
                  <a:ext uri="{FF2B5EF4-FFF2-40B4-BE49-F238E27FC236}">
                    <a16:creationId xmlns:a16="http://schemas.microsoft.com/office/drawing/2014/main" id="{0C2BF16F-2858-F774-7B05-94894E63B1A4}"/>
                  </a:ext>
                </a:extLst>
              </p:cNvPr>
              <p:cNvSpPr/>
              <p:nvPr/>
            </p:nvSpPr>
            <p:spPr>
              <a:xfrm>
                <a:off x="9651412" y="4545640"/>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103" name="Freeform: Shape 102">
                <a:extLst>
                  <a:ext uri="{FF2B5EF4-FFF2-40B4-BE49-F238E27FC236}">
                    <a16:creationId xmlns:a16="http://schemas.microsoft.com/office/drawing/2014/main" id="{B779A5BD-E646-0200-CF60-0FB764A52032}"/>
                  </a:ext>
                </a:extLst>
              </p:cNvPr>
              <p:cNvSpPr/>
              <p:nvPr/>
            </p:nvSpPr>
            <p:spPr>
              <a:xfrm>
                <a:off x="9638695" y="454683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04" name="Freeform: Shape 103">
              <a:extLst>
                <a:ext uri="{FF2B5EF4-FFF2-40B4-BE49-F238E27FC236}">
                  <a16:creationId xmlns:a16="http://schemas.microsoft.com/office/drawing/2014/main" id="{35F70317-FD80-9B6C-F3B2-0FCC85914675}"/>
                </a:ext>
              </a:extLst>
            </p:cNvPr>
            <p:cNvSpPr/>
            <p:nvPr/>
          </p:nvSpPr>
          <p:spPr>
            <a:xfrm>
              <a:off x="9553308" y="4592324"/>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05" name="Freeform: Shape 104">
              <a:extLst>
                <a:ext uri="{FF2B5EF4-FFF2-40B4-BE49-F238E27FC236}">
                  <a16:creationId xmlns:a16="http://schemas.microsoft.com/office/drawing/2014/main" id="{F4761E83-361E-D308-14D0-46019C8B1B44}"/>
                </a:ext>
              </a:extLst>
            </p:cNvPr>
            <p:cNvSpPr/>
            <p:nvPr/>
          </p:nvSpPr>
          <p:spPr>
            <a:xfrm>
              <a:off x="9651412" y="4572457"/>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06" name="Freeform: Shape 105">
              <a:extLst>
                <a:ext uri="{FF2B5EF4-FFF2-40B4-BE49-F238E27FC236}">
                  <a16:creationId xmlns:a16="http://schemas.microsoft.com/office/drawing/2014/main" id="{32263E8C-2CFA-10C8-0E28-F2BDFE324935}"/>
                </a:ext>
              </a:extLst>
            </p:cNvPr>
            <p:cNvSpPr/>
            <p:nvPr/>
          </p:nvSpPr>
          <p:spPr>
            <a:xfrm>
              <a:off x="1045876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07" name="Freeform: Shape 106">
              <a:extLst>
                <a:ext uri="{FF2B5EF4-FFF2-40B4-BE49-F238E27FC236}">
                  <a16:creationId xmlns:a16="http://schemas.microsoft.com/office/drawing/2014/main" id="{E84CDC54-8466-80EA-D705-91A601273257}"/>
                </a:ext>
              </a:extLst>
            </p:cNvPr>
            <p:cNvSpPr/>
            <p:nvPr/>
          </p:nvSpPr>
          <p:spPr>
            <a:xfrm>
              <a:off x="1036720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08" name="Freeform: Shape 107">
              <a:extLst>
                <a:ext uri="{FF2B5EF4-FFF2-40B4-BE49-F238E27FC236}">
                  <a16:creationId xmlns:a16="http://schemas.microsoft.com/office/drawing/2014/main" id="{B2D9CF3B-88C5-F563-E9C0-074B1A67E01A}"/>
                </a:ext>
              </a:extLst>
            </p:cNvPr>
            <p:cNvSpPr/>
            <p:nvPr/>
          </p:nvSpPr>
          <p:spPr>
            <a:xfrm>
              <a:off x="1046530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09" name="Freeform: Shape 108">
              <a:extLst>
                <a:ext uri="{FF2B5EF4-FFF2-40B4-BE49-F238E27FC236}">
                  <a16:creationId xmlns:a16="http://schemas.microsoft.com/office/drawing/2014/main" id="{E3404F65-7ECC-A76F-E08A-42107D9A39E0}"/>
                </a:ext>
              </a:extLst>
            </p:cNvPr>
            <p:cNvSpPr/>
            <p:nvPr/>
          </p:nvSpPr>
          <p:spPr>
            <a:xfrm>
              <a:off x="10447865"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10" name="Graphic 4">
              <a:extLst>
                <a:ext uri="{FF2B5EF4-FFF2-40B4-BE49-F238E27FC236}">
                  <a16:creationId xmlns:a16="http://schemas.microsoft.com/office/drawing/2014/main" id="{734A301B-A48E-2AC3-4237-791658B5F80F}"/>
                </a:ext>
              </a:extLst>
            </p:cNvPr>
            <p:cNvGrpSpPr/>
            <p:nvPr/>
          </p:nvGrpSpPr>
          <p:grpSpPr>
            <a:xfrm>
              <a:off x="10445936" y="2842515"/>
              <a:ext cx="25314" cy="19630"/>
              <a:chOff x="10445936" y="2842515"/>
              <a:chExt cx="25314" cy="19630"/>
            </a:xfrm>
            <a:grpFill/>
          </p:grpSpPr>
          <p:sp>
            <p:nvSpPr>
              <p:cNvPr id="111" name="Freeform: Shape 110">
                <a:extLst>
                  <a:ext uri="{FF2B5EF4-FFF2-40B4-BE49-F238E27FC236}">
                    <a16:creationId xmlns:a16="http://schemas.microsoft.com/office/drawing/2014/main" id="{6D3832AD-AEED-51AA-876E-434C5873AD63}"/>
                  </a:ext>
                </a:extLst>
              </p:cNvPr>
              <p:cNvSpPr/>
              <p:nvPr/>
            </p:nvSpPr>
            <p:spPr>
              <a:xfrm>
                <a:off x="10458697" y="2842515"/>
                <a:ext cx="141" cy="755"/>
              </a:xfrm>
              <a:custGeom>
                <a:avLst/>
                <a:gdLst>
                  <a:gd name="connsiteX0" fmla="*/ 146 w 141"/>
                  <a:gd name="connsiteY0" fmla="*/ 1784 h 755"/>
                  <a:gd name="connsiteX1" fmla="*/ 4 w 141"/>
                  <a:gd name="connsiteY1" fmla="*/ 2540 h 755"/>
                </a:gdLst>
                <a:ahLst/>
                <a:cxnLst>
                  <a:cxn ang="0">
                    <a:pos x="connsiteX0" y="connsiteY0"/>
                  </a:cxn>
                  <a:cxn ang="0">
                    <a:pos x="connsiteX1" y="connsiteY1"/>
                  </a:cxn>
                </a:cxnLst>
                <a:rect l="l" t="t" r="r" b="b"/>
                <a:pathLst>
                  <a:path w="141" h="755">
                    <a:moveTo>
                      <a:pt x="146" y="1784"/>
                    </a:moveTo>
                    <a:cubicBezTo>
                      <a:pt x="98" y="2042"/>
                      <a:pt x="51" y="2282"/>
                      <a:pt x="4" y="2540"/>
                    </a:cubicBezTo>
                  </a:path>
                </a:pathLst>
              </a:custGeom>
              <a:grpFill/>
              <a:ln w="9525" cap="flat">
                <a:solidFill>
                  <a:srgbClr val="FFFF00"/>
                </a:solidFill>
                <a:prstDash val="solid"/>
                <a:miter/>
              </a:ln>
            </p:spPr>
            <p:txBody>
              <a:bodyPr rtlCol="0" anchor="ctr"/>
              <a:lstStyle/>
              <a:p>
                <a:endParaRPr lang="LID4096" sz="200"/>
              </a:p>
            </p:txBody>
          </p:sp>
          <p:sp>
            <p:nvSpPr>
              <p:cNvPr id="112" name="Freeform: Shape 111">
                <a:extLst>
                  <a:ext uri="{FF2B5EF4-FFF2-40B4-BE49-F238E27FC236}">
                    <a16:creationId xmlns:a16="http://schemas.microsoft.com/office/drawing/2014/main" id="{BCC520A8-37D2-38BB-514D-63695E7314B9}"/>
                  </a:ext>
                </a:extLst>
              </p:cNvPr>
              <p:cNvSpPr/>
              <p:nvPr/>
            </p:nvSpPr>
            <p:spPr>
              <a:xfrm>
                <a:off x="10445936" y="2843179"/>
                <a:ext cx="25314" cy="18966"/>
              </a:xfrm>
              <a:custGeom>
                <a:avLst/>
                <a:gdLst>
                  <a:gd name="connsiteX0" fmla="*/ 25318 w 25314"/>
                  <a:gd name="connsiteY0" fmla="*/ 3038 h 18966"/>
                  <a:gd name="connsiteX1" fmla="*/ 9139 w 25314"/>
                  <a:gd name="connsiteY1" fmla="*/ 20751 h 18966"/>
                  <a:gd name="connsiteX2" fmla="*/ 4 w 25314"/>
                  <a:gd name="connsiteY2" fmla="*/ 1784 h 18966"/>
                  <a:gd name="connsiteX3" fmla="*/ 25318 w 25314"/>
                  <a:gd name="connsiteY3" fmla="*/ 3038 h 18966"/>
                </a:gdLst>
                <a:ahLst/>
                <a:cxnLst>
                  <a:cxn ang="0">
                    <a:pos x="connsiteX0" y="connsiteY0"/>
                  </a:cxn>
                  <a:cxn ang="0">
                    <a:pos x="connsiteX1" y="connsiteY1"/>
                  </a:cxn>
                  <a:cxn ang="0">
                    <a:pos x="connsiteX2" y="connsiteY2"/>
                  </a:cxn>
                  <a:cxn ang="0">
                    <a:pos x="connsiteX3" y="connsiteY3"/>
                  </a:cxn>
                </a:cxnLst>
                <a:rect l="l" t="t" r="r" b="b"/>
                <a:pathLst>
                  <a:path w="25314" h="18966">
                    <a:moveTo>
                      <a:pt x="25318" y="3038"/>
                    </a:moveTo>
                    <a:lnTo>
                      <a:pt x="9139" y="20751"/>
                    </a:lnTo>
                    <a:lnTo>
                      <a:pt x="4" y="1784"/>
                    </a:lnTo>
                    <a:lnTo>
                      <a:pt x="25318" y="3038"/>
                    </a:lnTo>
                    <a:close/>
                  </a:path>
                </a:pathLst>
              </a:custGeom>
              <a:grpFill/>
              <a:ln w="9525" cap="flat">
                <a:solidFill>
                  <a:srgbClr val="FFFF00"/>
                </a:solidFill>
                <a:prstDash val="solid"/>
                <a:miter/>
              </a:ln>
            </p:spPr>
            <p:txBody>
              <a:bodyPr rtlCol="0" anchor="ctr"/>
              <a:lstStyle/>
              <a:p>
                <a:endParaRPr lang="LID4096" sz="200"/>
              </a:p>
            </p:txBody>
          </p:sp>
        </p:grpSp>
        <p:sp>
          <p:nvSpPr>
            <p:cNvPr id="113" name="Freeform: Shape 112">
              <a:extLst>
                <a:ext uri="{FF2B5EF4-FFF2-40B4-BE49-F238E27FC236}">
                  <a16:creationId xmlns:a16="http://schemas.microsoft.com/office/drawing/2014/main" id="{66F6C2D6-402D-234B-56D7-61B5DDEE056A}"/>
                </a:ext>
              </a:extLst>
            </p:cNvPr>
            <p:cNvSpPr/>
            <p:nvPr/>
          </p:nvSpPr>
          <p:spPr>
            <a:xfrm>
              <a:off x="10356302"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14" name="Freeform: Shape 113">
              <a:extLst>
                <a:ext uri="{FF2B5EF4-FFF2-40B4-BE49-F238E27FC236}">
                  <a16:creationId xmlns:a16="http://schemas.microsoft.com/office/drawing/2014/main" id="{669B68BD-0F79-AC72-0D0E-AD72BF6C0481}"/>
                </a:ext>
              </a:extLst>
            </p:cNvPr>
            <p:cNvSpPr/>
            <p:nvPr/>
          </p:nvSpPr>
          <p:spPr>
            <a:xfrm>
              <a:off x="1045440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sp>
          <p:nvSpPr>
            <p:cNvPr id="115" name="Freeform: Shape 114">
              <a:extLst>
                <a:ext uri="{FF2B5EF4-FFF2-40B4-BE49-F238E27FC236}">
                  <a16:creationId xmlns:a16="http://schemas.microsoft.com/office/drawing/2014/main" id="{F7603B25-0A33-144A-09DD-BF0D5D0D53F7}"/>
                </a:ext>
              </a:extLst>
            </p:cNvPr>
            <p:cNvSpPr/>
            <p:nvPr/>
          </p:nvSpPr>
          <p:spPr>
            <a:xfrm>
              <a:off x="9913747"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17" name="Freeform: Shape 116">
              <a:extLst>
                <a:ext uri="{FF2B5EF4-FFF2-40B4-BE49-F238E27FC236}">
                  <a16:creationId xmlns:a16="http://schemas.microsoft.com/office/drawing/2014/main" id="{17C23CDE-417C-848D-7D44-28165CC9B557}"/>
                </a:ext>
              </a:extLst>
            </p:cNvPr>
            <p:cNvSpPr/>
            <p:nvPr/>
          </p:nvSpPr>
          <p:spPr>
            <a:xfrm>
              <a:off x="9728620" y="3229828"/>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119" name="Freeform: Shape 118">
              <a:extLst>
                <a:ext uri="{FF2B5EF4-FFF2-40B4-BE49-F238E27FC236}">
                  <a16:creationId xmlns:a16="http://schemas.microsoft.com/office/drawing/2014/main" id="{29DD8576-5E33-4EE3-7B7F-8A3ABA4EEFB4}"/>
                </a:ext>
              </a:extLst>
            </p:cNvPr>
            <p:cNvSpPr/>
            <p:nvPr/>
          </p:nvSpPr>
          <p:spPr>
            <a:xfrm>
              <a:off x="9920288"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120" name="Freeform: Shape 119">
              <a:extLst>
                <a:ext uri="{FF2B5EF4-FFF2-40B4-BE49-F238E27FC236}">
                  <a16:creationId xmlns:a16="http://schemas.microsoft.com/office/drawing/2014/main" id="{16A9E31D-042E-C213-C70C-4F83CEEC5AD2}"/>
                </a:ext>
              </a:extLst>
            </p:cNvPr>
            <p:cNvSpPr/>
            <p:nvPr/>
          </p:nvSpPr>
          <p:spPr>
            <a:xfrm>
              <a:off x="9913747"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21" name="Graphic 4">
              <a:extLst>
                <a:ext uri="{FF2B5EF4-FFF2-40B4-BE49-F238E27FC236}">
                  <a16:creationId xmlns:a16="http://schemas.microsoft.com/office/drawing/2014/main" id="{79EBB7D6-6705-82D1-5752-1F3D9DF00B9E}"/>
                </a:ext>
              </a:extLst>
            </p:cNvPr>
            <p:cNvGrpSpPr/>
            <p:nvPr/>
          </p:nvGrpSpPr>
          <p:grpSpPr>
            <a:xfrm>
              <a:off x="9907570" y="3296684"/>
              <a:ext cx="25434" cy="19626"/>
              <a:chOff x="9907570" y="3296684"/>
              <a:chExt cx="25434" cy="19626"/>
            </a:xfrm>
            <a:grpFill/>
          </p:grpSpPr>
          <p:sp>
            <p:nvSpPr>
              <p:cNvPr id="122" name="Freeform: Shape 121">
                <a:extLst>
                  <a:ext uri="{FF2B5EF4-FFF2-40B4-BE49-F238E27FC236}">
                    <a16:creationId xmlns:a16="http://schemas.microsoft.com/office/drawing/2014/main" id="{790089C2-21E5-CD93-753F-ED0814188EE2}"/>
                  </a:ext>
                </a:extLst>
              </p:cNvPr>
              <p:cNvSpPr/>
              <p:nvPr/>
            </p:nvSpPr>
            <p:spPr>
              <a:xfrm>
                <a:off x="9920288"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123" name="Freeform: Shape 122">
                <a:extLst>
                  <a:ext uri="{FF2B5EF4-FFF2-40B4-BE49-F238E27FC236}">
                    <a16:creationId xmlns:a16="http://schemas.microsoft.com/office/drawing/2014/main" id="{B69557DB-F413-6E73-867B-509D4E298744}"/>
                  </a:ext>
                </a:extLst>
              </p:cNvPr>
              <p:cNvSpPr/>
              <p:nvPr/>
            </p:nvSpPr>
            <p:spPr>
              <a:xfrm>
                <a:off x="9907570"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25" name="Freeform: Shape 124">
              <a:extLst>
                <a:ext uri="{FF2B5EF4-FFF2-40B4-BE49-F238E27FC236}">
                  <a16:creationId xmlns:a16="http://schemas.microsoft.com/office/drawing/2014/main" id="{9851E0C6-307B-0158-BBF3-577C5A8AB50A}"/>
                </a:ext>
              </a:extLst>
            </p:cNvPr>
            <p:cNvSpPr/>
            <p:nvPr/>
          </p:nvSpPr>
          <p:spPr>
            <a:xfrm>
              <a:off x="9640510" y="3343369"/>
              <a:ext cx="559555" cy="66355"/>
            </a:xfrm>
            <a:custGeom>
              <a:avLst/>
              <a:gdLst>
                <a:gd name="connsiteX0" fmla="*/ 559559 w 559555"/>
                <a:gd name="connsiteY0" fmla="*/ 34962 h 66355"/>
                <a:gd name="connsiteX1" fmla="*/ 279782 w 559555"/>
                <a:gd name="connsiteY1" fmla="*/ 68139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39"/>
                    <a:pt x="279782" y="68139"/>
                  </a:cubicBezTo>
                  <a:cubicBezTo>
                    <a:pt x="125265" y="68139"/>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127" name="Freeform: Shape 126">
              <a:extLst>
                <a:ext uri="{FF2B5EF4-FFF2-40B4-BE49-F238E27FC236}">
                  <a16:creationId xmlns:a16="http://schemas.microsoft.com/office/drawing/2014/main" id="{F4451CAF-2246-12A0-FD08-FF7379915FD9}"/>
                </a:ext>
              </a:extLst>
            </p:cNvPr>
            <p:cNvSpPr/>
            <p:nvPr/>
          </p:nvSpPr>
          <p:spPr>
            <a:xfrm>
              <a:off x="9920288"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28" name="Freeform: Shape 127">
              <a:extLst>
                <a:ext uri="{FF2B5EF4-FFF2-40B4-BE49-F238E27FC236}">
                  <a16:creationId xmlns:a16="http://schemas.microsoft.com/office/drawing/2014/main" id="{8F3A22A5-C4A5-FA54-6ED4-70835FF52C46}"/>
                </a:ext>
              </a:extLst>
            </p:cNvPr>
            <p:cNvSpPr/>
            <p:nvPr/>
          </p:nvSpPr>
          <p:spPr>
            <a:xfrm>
              <a:off x="9365096"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29" name="Freeform: Shape 128">
              <a:extLst>
                <a:ext uri="{FF2B5EF4-FFF2-40B4-BE49-F238E27FC236}">
                  <a16:creationId xmlns:a16="http://schemas.microsoft.com/office/drawing/2014/main" id="{7A198758-D938-8333-E67C-C4FE652D27DB}"/>
                </a:ext>
              </a:extLst>
            </p:cNvPr>
            <p:cNvSpPr/>
            <p:nvPr/>
          </p:nvSpPr>
          <p:spPr>
            <a:xfrm>
              <a:off x="9273533"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30" name="Freeform: Shape 129">
              <a:extLst>
                <a:ext uri="{FF2B5EF4-FFF2-40B4-BE49-F238E27FC236}">
                  <a16:creationId xmlns:a16="http://schemas.microsoft.com/office/drawing/2014/main" id="{85EFBCCF-E477-8BAA-A53A-3968BDFA204B}"/>
                </a:ext>
              </a:extLst>
            </p:cNvPr>
            <p:cNvSpPr/>
            <p:nvPr/>
          </p:nvSpPr>
          <p:spPr>
            <a:xfrm>
              <a:off x="9371636"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grpSp>
          <p:nvGrpSpPr>
            <p:cNvPr id="131" name="Graphic 4">
              <a:extLst>
                <a:ext uri="{FF2B5EF4-FFF2-40B4-BE49-F238E27FC236}">
                  <a16:creationId xmlns:a16="http://schemas.microsoft.com/office/drawing/2014/main" id="{F72348FB-DD21-217A-F58A-F33E3CF8D642}"/>
                </a:ext>
              </a:extLst>
            </p:cNvPr>
            <p:cNvGrpSpPr/>
            <p:nvPr/>
          </p:nvGrpSpPr>
          <p:grpSpPr>
            <a:xfrm>
              <a:off x="9358919" y="3523767"/>
              <a:ext cx="25434" cy="19626"/>
              <a:chOff x="9358919" y="3523767"/>
              <a:chExt cx="25434" cy="19626"/>
            </a:xfrm>
            <a:grpFill/>
          </p:grpSpPr>
          <p:sp>
            <p:nvSpPr>
              <p:cNvPr id="132" name="Freeform: Shape 131">
                <a:extLst>
                  <a:ext uri="{FF2B5EF4-FFF2-40B4-BE49-F238E27FC236}">
                    <a16:creationId xmlns:a16="http://schemas.microsoft.com/office/drawing/2014/main" id="{23E88630-3A74-6C3A-5111-4785C08154D0}"/>
                  </a:ext>
                </a:extLst>
              </p:cNvPr>
              <p:cNvSpPr/>
              <p:nvPr/>
            </p:nvSpPr>
            <p:spPr>
              <a:xfrm>
                <a:off x="9371636"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133" name="Freeform: Shape 132">
                <a:extLst>
                  <a:ext uri="{FF2B5EF4-FFF2-40B4-BE49-F238E27FC236}">
                    <a16:creationId xmlns:a16="http://schemas.microsoft.com/office/drawing/2014/main" id="{057B3DA6-CD5B-C97B-E449-BE22D030E762}"/>
                  </a:ext>
                </a:extLst>
              </p:cNvPr>
              <p:cNvSpPr/>
              <p:nvPr/>
            </p:nvSpPr>
            <p:spPr>
              <a:xfrm>
                <a:off x="9358919"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34" name="Freeform: Shape 133">
              <a:extLst>
                <a:ext uri="{FF2B5EF4-FFF2-40B4-BE49-F238E27FC236}">
                  <a16:creationId xmlns:a16="http://schemas.microsoft.com/office/drawing/2014/main" id="{B0A25A08-75C1-C20A-B155-B68B2569B0EB}"/>
                </a:ext>
              </a:extLst>
            </p:cNvPr>
            <p:cNvSpPr/>
            <p:nvPr/>
          </p:nvSpPr>
          <p:spPr>
            <a:xfrm>
              <a:off x="10440599"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36" name="Freeform: Shape 135">
              <a:extLst>
                <a:ext uri="{FF2B5EF4-FFF2-40B4-BE49-F238E27FC236}">
                  <a16:creationId xmlns:a16="http://schemas.microsoft.com/office/drawing/2014/main" id="{AE064F5E-833D-B04D-1604-6C038EF295FC}"/>
                </a:ext>
              </a:extLst>
            </p:cNvPr>
            <p:cNvSpPr/>
            <p:nvPr/>
          </p:nvSpPr>
          <p:spPr>
            <a:xfrm>
              <a:off x="10177757"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138" name="Freeform: Shape 137">
              <a:extLst>
                <a:ext uri="{FF2B5EF4-FFF2-40B4-BE49-F238E27FC236}">
                  <a16:creationId xmlns:a16="http://schemas.microsoft.com/office/drawing/2014/main" id="{CA4F54C7-C1C8-875D-4538-4F90C5E0C740}"/>
                </a:ext>
              </a:extLst>
            </p:cNvPr>
            <p:cNvSpPr/>
            <p:nvPr/>
          </p:nvSpPr>
          <p:spPr>
            <a:xfrm>
              <a:off x="10447139"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grpSp>
          <p:nvGrpSpPr>
            <p:cNvPr id="139" name="Graphic 4">
              <a:extLst>
                <a:ext uri="{FF2B5EF4-FFF2-40B4-BE49-F238E27FC236}">
                  <a16:creationId xmlns:a16="http://schemas.microsoft.com/office/drawing/2014/main" id="{56717010-7C8A-EEDC-F3B1-36FFC49D4529}"/>
                </a:ext>
              </a:extLst>
            </p:cNvPr>
            <p:cNvGrpSpPr/>
            <p:nvPr/>
          </p:nvGrpSpPr>
          <p:grpSpPr>
            <a:xfrm>
              <a:off x="9927300" y="3285277"/>
              <a:ext cx="318745" cy="36423"/>
              <a:chOff x="9927300" y="3285277"/>
              <a:chExt cx="318745" cy="36423"/>
            </a:xfrm>
            <a:grpFill/>
          </p:grpSpPr>
          <p:sp>
            <p:nvSpPr>
              <p:cNvPr id="140" name="Freeform: Shape 139">
                <a:extLst>
                  <a:ext uri="{FF2B5EF4-FFF2-40B4-BE49-F238E27FC236}">
                    <a16:creationId xmlns:a16="http://schemas.microsoft.com/office/drawing/2014/main" id="{882B60A6-2418-0D4C-2D94-2739FFD6DF30}"/>
                  </a:ext>
                </a:extLst>
              </p:cNvPr>
              <p:cNvSpPr/>
              <p:nvPr/>
            </p:nvSpPr>
            <p:spPr>
              <a:xfrm>
                <a:off x="9963871" y="3285277"/>
                <a:ext cx="282174" cy="30003"/>
              </a:xfrm>
              <a:custGeom>
                <a:avLst/>
                <a:gdLst>
                  <a:gd name="connsiteX0" fmla="*/ 282178 w 282174"/>
                  <a:gd name="connsiteY0" fmla="*/ 1784 h 30003"/>
                  <a:gd name="connsiteX1" fmla="*/ 181695 w 282174"/>
                  <a:gd name="connsiteY1" fmla="*/ 12690 h 30003"/>
                  <a:gd name="connsiteX2" fmla="*/ 4 w 282174"/>
                  <a:gd name="connsiteY2" fmla="*/ 31788 h 30003"/>
                </a:gdLst>
                <a:ahLst/>
                <a:cxnLst>
                  <a:cxn ang="0">
                    <a:pos x="connsiteX0" y="connsiteY0"/>
                  </a:cxn>
                  <a:cxn ang="0">
                    <a:pos x="connsiteX1" y="connsiteY1"/>
                  </a:cxn>
                  <a:cxn ang="0">
                    <a:pos x="connsiteX2" y="connsiteY2"/>
                  </a:cxn>
                </a:cxnLst>
                <a:rect l="l" t="t" r="r" b="b"/>
                <a:pathLst>
                  <a:path w="282174" h="30003">
                    <a:moveTo>
                      <a:pt x="282178" y="1784"/>
                    </a:moveTo>
                    <a:cubicBezTo>
                      <a:pt x="248638" y="5456"/>
                      <a:pt x="214193" y="9201"/>
                      <a:pt x="181695" y="12690"/>
                    </a:cubicBezTo>
                    <a:cubicBezTo>
                      <a:pt x="118575" y="19468"/>
                      <a:pt x="45400" y="27088"/>
                      <a:pt x="4" y="31788"/>
                    </a:cubicBezTo>
                  </a:path>
                </a:pathLst>
              </a:custGeom>
              <a:grpFill/>
              <a:ln w="9525" cap="flat">
                <a:solidFill>
                  <a:srgbClr val="FFFF00"/>
                </a:solidFill>
                <a:prstDash val="solid"/>
                <a:miter/>
              </a:ln>
            </p:spPr>
            <p:txBody>
              <a:bodyPr rtlCol="0" anchor="ctr"/>
              <a:lstStyle/>
              <a:p>
                <a:endParaRPr lang="LID4096" sz="200"/>
              </a:p>
            </p:txBody>
          </p:sp>
          <p:sp>
            <p:nvSpPr>
              <p:cNvPr id="141" name="Freeform: Shape 140">
                <a:extLst>
                  <a:ext uri="{FF2B5EF4-FFF2-40B4-BE49-F238E27FC236}">
                    <a16:creationId xmlns:a16="http://schemas.microsoft.com/office/drawing/2014/main" id="{46D9922B-F787-EA90-90FF-492D281819B3}"/>
                  </a:ext>
                </a:extLst>
              </p:cNvPr>
              <p:cNvSpPr/>
              <p:nvPr/>
            </p:nvSpPr>
            <p:spPr>
              <a:xfrm>
                <a:off x="9927300" y="3309058"/>
                <a:ext cx="38140" cy="12642"/>
              </a:xfrm>
              <a:custGeom>
                <a:avLst/>
                <a:gdLst>
                  <a:gd name="connsiteX0" fmla="*/ 38144 w 38140"/>
                  <a:gd name="connsiteY0" fmla="*/ 14427 h 12642"/>
                  <a:gd name="connsiteX1" fmla="*/ 4 w 38140"/>
                  <a:gd name="connsiteY1" fmla="*/ 11782 h 12642"/>
                  <a:gd name="connsiteX2" fmla="*/ 33072 w 38140"/>
                  <a:gd name="connsiteY2" fmla="*/ 1784 h 12642"/>
                  <a:gd name="connsiteX3" fmla="*/ 38144 w 38140"/>
                  <a:gd name="connsiteY3" fmla="*/ 14427 h 12642"/>
                </a:gdLst>
                <a:ahLst/>
                <a:cxnLst>
                  <a:cxn ang="0">
                    <a:pos x="connsiteX0" y="connsiteY0"/>
                  </a:cxn>
                  <a:cxn ang="0">
                    <a:pos x="connsiteX1" y="connsiteY1"/>
                  </a:cxn>
                  <a:cxn ang="0">
                    <a:pos x="connsiteX2" y="connsiteY2"/>
                  </a:cxn>
                  <a:cxn ang="0">
                    <a:pos x="connsiteX3" y="connsiteY3"/>
                  </a:cxn>
                </a:cxnLst>
                <a:rect l="l" t="t" r="r" b="b"/>
                <a:pathLst>
                  <a:path w="38140" h="12642">
                    <a:moveTo>
                      <a:pt x="38144" y="14427"/>
                    </a:moveTo>
                    <a:lnTo>
                      <a:pt x="4" y="11782"/>
                    </a:lnTo>
                    <a:lnTo>
                      <a:pt x="33072" y="1784"/>
                    </a:lnTo>
                    <a:lnTo>
                      <a:pt x="38144" y="14427"/>
                    </a:lnTo>
                    <a:close/>
                  </a:path>
                </a:pathLst>
              </a:custGeom>
              <a:grpFill/>
              <a:ln w="9525" cap="flat">
                <a:solidFill>
                  <a:srgbClr val="FFFF00"/>
                </a:solidFill>
                <a:prstDash val="solid"/>
                <a:miter/>
              </a:ln>
            </p:spPr>
            <p:txBody>
              <a:bodyPr rtlCol="0" anchor="ctr"/>
              <a:lstStyle/>
              <a:p>
                <a:endParaRPr lang="LID4096" sz="200"/>
              </a:p>
            </p:txBody>
          </p:sp>
        </p:grpSp>
        <p:sp>
          <p:nvSpPr>
            <p:cNvPr id="142" name="Freeform: Shape 141">
              <a:extLst>
                <a:ext uri="{FF2B5EF4-FFF2-40B4-BE49-F238E27FC236}">
                  <a16:creationId xmlns:a16="http://schemas.microsoft.com/office/drawing/2014/main" id="{BCACCC47-222F-C6C6-B012-2AD81250BCD8}"/>
                </a:ext>
              </a:extLst>
            </p:cNvPr>
            <p:cNvSpPr/>
            <p:nvPr/>
          </p:nvSpPr>
          <p:spPr>
            <a:xfrm>
              <a:off x="10462399"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43" name="Freeform: Shape 142">
              <a:extLst>
                <a:ext uri="{FF2B5EF4-FFF2-40B4-BE49-F238E27FC236}">
                  <a16:creationId xmlns:a16="http://schemas.microsoft.com/office/drawing/2014/main" id="{3B4B47BF-4868-E779-1BD5-EE417E05B39F}"/>
                </a:ext>
              </a:extLst>
            </p:cNvPr>
            <p:cNvSpPr/>
            <p:nvPr/>
          </p:nvSpPr>
          <p:spPr>
            <a:xfrm>
              <a:off x="10370836"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44" name="Freeform: Shape 143">
              <a:extLst>
                <a:ext uri="{FF2B5EF4-FFF2-40B4-BE49-F238E27FC236}">
                  <a16:creationId xmlns:a16="http://schemas.microsoft.com/office/drawing/2014/main" id="{388F2A93-445F-2295-523A-F3FB01DCC9C1}"/>
                </a:ext>
              </a:extLst>
            </p:cNvPr>
            <p:cNvSpPr/>
            <p:nvPr/>
          </p:nvSpPr>
          <p:spPr>
            <a:xfrm>
              <a:off x="10468939"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45" name="Freeform: Shape 144">
              <a:extLst>
                <a:ext uri="{FF2B5EF4-FFF2-40B4-BE49-F238E27FC236}">
                  <a16:creationId xmlns:a16="http://schemas.microsoft.com/office/drawing/2014/main" id="{FCECFD68-A392-C739-1022-6DA67DE7EA93}"/>
                </a:ext>
              </a:extLst>
            </p:cNvPr>
            <p:cNvSpPr/>
            <p:nvPr/>
          </p:nvSpPr>
          <p:spPr>
            <a:xfrm>
              <a:off x="10462399"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46" name="Graphic 4">
              <a:extLst>
                <a:ext uri="{FF2B5EF4-FFF2-40B4-BE49-F238E27FC236}">
                  <a16:creationId xmlns:a16="http://schemas.microsoft.com/office/drawing/2014/main" id="{356487FA-0FA3-7F1D-1320-B7B60975B671}"/>
                </a:ext>
              </a:extLst>
            </p:cNvPr>
            <p:cNvGrpSpPr/>
            <p:nvPr/>
          </p:nvGrpSpPr>
          <p:grpSpPr>
            <a:xfrm>
              <a:off x="10456222" y="2161267"/>
              <a:ext cx="25434" cy="19629"/>
              <a:chOff x="10456222" y="2161267"/>
              <a:chExt cx="25434" cy="19629"/>
            </a:xfrm>
            <a:grpFill/>
          </p:grpSpPr>
          <p:sp>
            <p:nvSpPr>
              <p:cNvPr id="147" name="Freeform: Shape 146">
                <a:extLst>
                  <a:ext uri="{FF2B5EF4-FFF2-40B4-BE49-F238E27FC236}">
                    <a16:creationId xmlns:a16="http://schemas.microsoft.com/office/drawing/2014/main" id="{ABB62770-B07C-AC54-A169-A884F127A65D}"/>
                  </a:ext>
                </a:extLst>
              </p:cNvPr>
              <p:cNvSpPr/>
              <p:nvPr/>
            </p:nvSpPr>
            <p:spPr>
              <a:xfrm>
                <a:off x="10468939"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148" name="Freeform: Shape 147">
                <a:extLst>
                  <a:ext uri="{FF2B5EF4-FFF2-40B4-BE49-F238E27FC236}">
                    <a16:creationId xmlns:a16="http://schemas.microsoft.com/office/drawing/2014/main" id="{4B9950E4-CB9A-6AD0-8BAA-72F64979C82E}"/>
                  </a:ext>
                </a:extLst>
              </p:cNvPr>
              <p:cNvSpPr/>
              <p:nvPr/>
            </p:nvSpPr>
            <p:spPr>
              <a:xfrm>
                <a:off x="10456222"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49" name="Freeform: Shape 148">
              <a:extLst>
                <a:ext uri="{FF2B5EF4-FFF2-40B4-BE49-F238E27FC236}">
                  <a16:creationId xmlns:a16="http://schemas.microsoft.com/office/drawing/2014/main" id="{D5EE2097-604F-A3F0-7B9E-F522A35B4848}"/>
                </a:ext>
              </a:extLst>
            </p:cNvPr>
            <p:cNvSpPr/>
            <p:nvPr/>
          </p:nvSpPr>
          <p:spPr>
            <a:xfrm>
              <a:off x="10370836"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50" name="Freeform: Shape 149">
              <a:extLst>
                <a:ext uri="{FF2B5EF4-FFF2-40B4-BE49-F238E27FC236}">
                  <a16:creationId xmlns:a16="http://schemas.microsoft.com/office/drawing/2014/main" id="{A38A5B54-CB8C-ACDF-443A-7B825C42F3E7}"/>
                </a:ext>
              </a:extLst>
            </p:cNvPr>
            <p:cNvSpPr/>
            <p:nvPr/>
          </p:nvSpPr>
          <p:spPr>
            <a:xfrm>
              <a:off x="10468939"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51" name="Freeform: Shape 150">
              <a:extLst>
                <a:ext uri="{FF2B5EF4-FFF2-40B4-BE49-F238E27FC236}">
                  <a16:creationId xmlns:a16="http://schemas.microsoft.com/office/drawing/2014/main" id="{F6E713A7-CF67-6297-A482-4A6B4DF04E85}"/>
                </a:ext>
              </a:extLst>
            </p:cNvPr>
            <p:cNvSpPr/>
            <p:nvPr/>
          </p:nvSpPr>
          <p:spPr>
            <a:xfrm>
              <a:off x="9644871" y="433833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52" name="Freeform: Shape 151">
              <a:extLst>
                <a:ext uri="{FF2B5EF4-FFF2-40B4-BE49-F238E27FC236}">
                  <a16:creationId xmlns:a16="http://schemas.microsoft.com/office/drawing/2014/main" id="{BA61808A-F7F1-708D-2DB9-233D7FAA2266}"/>
                </a:ext>
              </a:extLst>
            </p:cNvPr>
            <p:cNvSpPr/>
            <p:nvPr/>
          </p:nvSpPr>
          <p:spPr>
            <a:xfrm>
              <a:off x="9553308" y="436524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53" name="Freeform: Shape 152">
              <a:extLst>
                <a:ext uri="{FF2B5EF4-FFF2-40B4-BE49-F238E27FC236}">
                  <a16:creationId xmlns:a16="http://schemas.microsoft.com/office/drawing/2014/main" id="{B21DB869-03BC-A8A1-127C-35D05BC6693A}"/>
                </a:ext>
              </a:extLst>
            </p:cNvPr>
            <p:cNvSpPr/>
            <p:nvPr/>
          </p:nvSpPr>
          <p:spPr>
            <a:xfrm>
              <a:off x="9651412" y="434537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grpSp>
          <p:nvGrpSpPr>
            <p:cNvPr id="154" name="Graphic 4">
              <a:extLst>
                <a:ext uri="{FF2B5EF4-FFF2-40B4-BE49-F238E27FC236}">
                  <a16:creationId xmlns:a16="http://schemas.microsoft.com/office/drawing/2014/main" id="{597D8544-FC3E-CF7E-CCC8-3CB70AB9E239}"/>
                </a:ext>
              </a:extLst>
            </p:cNvPr>
            <p:cNvGrpSpPr/>
            <p:nvPr/>
          </p:nvGrpSpPr>
          <p:grpSpPr>
            <a:xfrm>
              <a:off x="9638695" y="4432098"/>
              <a:ext cx="25434" cy="19626"/>
              <a:chOff x="9638695" y="4432098"/>
              <a:chExt cx="25434" cy="19626"/>
            </a:xfrm>
            <a:grpFill/>
          </p:grpSpPr>
          <p:sp>
            <p:nvSpPr>
              <p:cNvPr id="155" name="Freeform: Shape 154">
                <a:extLst>
                  <a:ext uri="{FF2B5EF4-FFF2-40B4-BE49-F238E27FC236}">
                    <a16:creationId xmlns:a16="http://schemas.microsoft.com/office/drawing/2014/main" id="{C9297EAF-6D35-3820-5167-CF3A57F4CEAC}"/>
                  </a:ext>
                </a:extLst>
              </p:cNvPr>
              <p:cNvSpPr/>
              <p:nvPr/>
            </p:nvSpPr>
            <p:spPr>
              <a:xfrm>
                <a:off x="9651412" y="443209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7"/>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156" name="Freeform: Shape 155">
                <a:extLst>
                  <a:ext uri="{FF2B5EF4-FFF2-40B4-BE49-F238E27FC236}">
                    <a16:creationId xmlns:a16="http://schemas.microsoft.com/office/drawing/2014/main" id="{03519C7A-C3DD-F468-1943-5AE3D6D11892}"/>
                  </a:ext>
                </a:extLst>
              </p:cNvPr>
              <p:cNvSpPr/>
              <p:nvPr/>
            </p:nvSpPr>
            <p:spPr>
              <a:xfrm>
                <a:off x="9638695" y="443329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57" name="Freeform: Shape 156">
              <a:extLst>
                <a:ext uri="{FF2B5EF4-FFF2-40B4-BE49-F238E27FC236}">
                  <a16:creationId xmlns:a16="http://schemas.microsoft.com/office/drawing/2014/main" id="{C4184AAB-DC17-5D68-5147-CE71391CC534}"/>
                </a:ext>
              </a:extLst>
            </p:cNvPr>
            <p:cNvSpPr/>
            <p:nvPr/>
          </p:nvSpPr>
          <p:spPr>
            <a:xfrm>
              <a:off x="9644871" y="411124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58" name="Freeform: Shape 157">
              <a:extLst>
                <a:ext uri="{FF2B5EF4-FFF2-40B4-BE49-F238E27FC236}">
                  <a16:creationId xmlns:a16="http://schemas.microsoft.com/office/drawing/2014/main" id="{FF3D3B12-39A7-422F-2DF3-CD046671384B}"/>
                </a:ext>
              </a:extLst>
            </p:cNvPr>
            <p:cNvSpPr/>
            <p:nvPr/>
          </p:nvSpPr>
          <p:spPr>
            <a:xfrm>
              <a:off x="9553308" y="4138159"/>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59" name="Freeform: Shape 158">
              <a:extLst>
                <a:ext uri="{FF2B5EF4-FFF2-40B4-BE49-F238E27FC236}">
                  <a16:creationId xmlns:a16="http://schemas.microsoft.com/office/drawing/2014/main" id="{697383C7-9852-D01B-4E1B-4B18CDA5B34C}"/>
                </a:ext>
              </a:extLst>
            </p:cNvPr>
            <p:cNvSpPr/>
            <p:nvPr/>
          </p:nvSpPr>
          <p:spPr>
            <a:xfrm>
              <a:off x="9651412" y="4118291"/>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160" name="Freeform: Shape 159">
              <a:extLst>
                <a:ext uri="{FF2B5EF4-FFF2-40B4-BE49-F238E27FC236}">
                  <a16:creationId xmlns:a16="http://schemas.microsoft.com/office/drawing/2014/main" id="{24418B9C-D49D-00EA-E5FD-C565929891D8}"/>
                </a:ext>
              </a:extLst>
            </p:cNvPr>
            <p:cNvSpPr/>
            <p:nvPr/>
          </p:nvSpPr>
          <p:spPr>
            <a:xfrm>
              <a:off x="9644871" y="422478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61" name="Graphic 4">
              <a:extLst>
                <a:ext uri="{FF2B5EF4-FFF2-40B4-BE49-F238E27FC236}">
                  <a16:creationId xmlns:a16="http://schemas.microsoft.com/office/drawing/2014/main" id="{EC5857EA-1EC8-45FA-16BC-7AF4360751F2}"/>
                </a:ext>
              </a:extLst>
            </p:cNvPr>
            <p:cNvGrpSpPr/>
            <p:nvPr/>
          </p:nvGrpSpPr>
          <p:grpSpPr>
            <a:xfrm>
              <a:off x="9638695" y="4205017"/>
              <a:ext cx="25434" cy="19624"/>
              <a:chOff x="9638695" y="4205017"/>
              <a:chExt cx="25434" cy="19624"/>
            </a:xfrm>
            <a:grpFill/>
          </p:grpSpPr>
          <p:sp>
            <p:nvSpPr>
              <p:cNvPr id="162" name="Freeform: Shape 161">
                <a:extLst>
                  <a:ext uri="{FF2B5EF4-FFF2-40B4-BE49-F238E27FC236}">
                    <a16:creationId xmlns:a16="http://schemas.microsoft.com/office/drawing/2014/main" id="{0E82AA5A-05C0-2ACA-216F-B4AE25B5F364}"/>
                  </a:ext>
                </a:extLst>
              </p:cNvPr>
              <p:cNvSpPr/>
              <p:nvPr/>
            </p:nvSpPr>
            <p:spPr>
              <a:xfrm>
                <a:off x="9651412" y="4205017"/>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163" name="Freeform: Shape 162">
                <a:extLst>
                  <a:ext uri="{FF2B5EF4-FFF2-40B4-BE49-F238E27FC236}">
                    <a16:creationId xmlns:a16="http://schemas.microsoft.com/office/drawing/2014/main" id="{22765BE7-039C-A207-A071-E34E207E20DB}"/>
                  </a:ext>
                </a:extLst>
              </p:cNvPr>
              <p:cNvSpPr/>
              <p:nvPr/>
            </p:nvSpPr>
            <p:spPr>
              <a:xfrm>
                <a:off x="9638695" y="420621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64" name="Freeform: Shape 163">
              <a:extLst>
                <a:ext uri="{FF2B5EF4-FFF2-40B4-BE49-F238E27FC236}">
                  <a16:creationId xmlns:a16="http://schemas.microsoft.com/office/drawing/2014/main" id="{B8189F2C-D1DC-DDA1-A20E-D8642B4F8F7F}"/>
                </a:ext>
              </a:extLst>
            </p:cNvPr>
            <p:cNvSpPr/>
            <p:nvPr/>
          </p:nvSpPr>
          <p:spPr>
            <a:xfrm>
              <a:off x="9553308" y="425170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65" name="Freeform: Shape 164">
              <a:extLst>
                <a:ext uri="{FF2B5EF4-FFF2-40B4-BE49-F238E27FC236}">
                  <a16:creationId xmlns:a16="http://schemas.microsoft.com/office/drawing/2014/main" id="{2EAF31E8-EE15-7C28-2B02-18376AF6CC34}"/>
                </a:ext>
              </a:extLst>
            </p:cNvPr>
            <p:cNvSpPr/>
            <p:nvPr/>
          </p:nvSpPr>
          <p:spPr>
            <a:xfrm>
              <a:off x="9651412" y="4231832"/>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66" name="Freeform: Shape 165">
              <a:extLst>
                <a:ext uri="{FF2B5EF4-FFF2-40B4-BE49-F238E27FC236}">
                  <a16:creationId xmlns:a16="http://schemas.microsoft.com/office/drawing/2014/main" id="{DA456806-A33D-7833-7F20-15F50BDAB3BE}"/>
                </a:ext>
              </a:extLst>
            </p:cNvPr>
            <p:cNvSpPr/>
            <p:nvPr/>
          </p:nvSpPr>
          <p:spPr>
            <a:xfrm>
              <a:off x="9913747"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67" name="Graphic 4">
              <a:extLst>
                <a:ext uri="{FF2B5EF4-FFF2-40B4-BE49-F238E27FC236}">
                  <a16:creationId xmlns:a16="http://schemas.microsoft.com/office/drawing/2014/main" id="{96E49FF6-630B-3756-3863-941DCC9FC2CD}"/>
                </a:ext>
              </a:extLst>
            </p:cNvPr>
            <p:cNvGrpSpPr/>
            <p:nvPr/>
          </p:nvGrpSpPr>
          <p:grpSpPr>
            <a:xfrm>
              <a:off x="9907570" y="2274808"/>
              <a:ext cx="25434" cy="19630"/>
              <a:chOff x="9907570" y="2274808"/>
              <a:chExt cx="25434" cy="19630"/>
            </a:xfrm>
            <a:grpFill/>
          </p:grpSpPr>
          <p:sp>
            <p:nvSpPr>
              <p:cNvPr id="168" name="Freeform: Shape 167">
                <a:extLst>
                  <a:ext uri="{FF2B5EF4-FFF2-40B4-BE49-F238E27FC236}">
                    <a16:creationId xmlns:a16="http://schemas.microsoft.com/office/drawing/2014/main" id="{72D0889D-F353-6EFC-31BA-10240B10C4FA}"/>
                  </a:ext>
                </a:extLst>
              </p:cNvPr>
              <p:cNvSpPr/>
              <p:nvPr/>
            </p:nvSpPr>
            <p:spPr>
              <a:xfrm>
                <a:off x="9920288"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169" name="Freeform: Shape 168">
                <a:extLst>
                  <a:ext uri="{FF2B5EF4-FFF2-40B4-BE49-F238E27FC236}">
                    <a16:creationId xmlns:a16="http://schemas.microsoft.com/office/drawing/2014/main" id="{7FE6756F-4A26-055E-766D-5792FCBC5DE1}"/>
                  </a:ext>
                </a:extLst>
              </p:cNvPr>
              <p:cNvSpPr/>
              <p:nvPr/>
            </p:nvSpPr>
            <p:spPr>
              <a:xfrm>
                <a:off x="9907570"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70" name="Freeform: Shape 169">
              <a:extLst>
                <a:ext uri="{FF2B5EF4-FFF2-40B4-BE49-F238E27FC236}">
                  <a16:creationId xmlns:a16="http://schemas.microsoft.com/office/drawing/2014/main" id="{0524DB1D-5078-ECEC-E3F5-59E143E98FCF}"/>
                </a:ext>
              </a:extLst>
            </p:cNvPr>
            <p:cNvSpPr/>
            <p:nvPr/>
          </p:nvSpPr>
          <p:spPr>
            <a:xfrm>
              <a:off x="9822184"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71" name="Freeform: Shape 170">
              <a:extLst>
                <a:ext uri="{FF2B5EF4-FFF2-40B4-BE49-F238E27FC236}">
                  <a16:creationId xmlns:a16="http://schemas.microsoft.com/office/drawing/2014/main" id="{4CEB956F-EF03-3635-9C51-9D9520E1D516}"/>
                </a:ext>
              </a:extLst>
            </p:cNvPr>
            <p:cNvSpPr/>
            <p:nvPr/>
          </p:nvSpPr>
          <p:spPr>
            <a:xfrm>
              <a:off x="9920288"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172" name="Graphic 4">
              <a:extLst>
                <a:ext uri="{FF2B5EF4-FFF2-40B4-BE49-F238E27FC236}">
                  <a16:creationId xmlns:a16="http://schemas.microsoft.com/office/drawing/2014/main" id="{87A68F58-8D68-7012-9EE5-23F2828DC1F2}"/>
                </a:ext>
              </a:extLst>
            </p:cNvPr>
            <p:cNvGrpSpPr/>
            <p:nvPr/>
          </p:nvGrpSpPr>
          <p:grpSpPr>
            <a:xfrm>
              <a:off x="9638695" y="4318559"/>
              <a:ext cx="25434" cy="19624"/>
              <a:chOff x="9638695" y="4318559"/>
              <a:chExt cx="25434" cy="19624"/>
            </a:xfrm>
            <a:grpFill/>
          </p:grpSpPr>
          <p:sp>
            <p:nvSpPr>
              <p:cNvPr id="173" name="Freeform: Shape 172">
                <a:extLst>
                  <a:ext uri="{FF2B5EF4-FFF2-40B4-BE49-F238E27FC236}">
                    <a16:creationId xmlns:a16="http://schemas.microsoft.com/office/drawing/2014/main" id="{DB301659-E74C-BE18-5998-E166EBC7D581}"/>
                  </a:ext>
                </a:extLst>
              </p:cNvPr>
              <p:cNvSpPr/>
              <p:nvPr/>
            </p:nvSpPr>
            <p:spPr>
              <a:xfrm>
                <a:off x="9651412" y="4318559"/>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174" name="Freeform: Shape 173">
                <a:extLst>
                  <a:ext uri="{FF2B5EF4-FFF2-40B4-BE49-F238E27FC236}">
                    <a16:creationId xmlns:a16="http://schemas.microsoft.com/office/drawing/2014/main" id="{2952D2DE-E8F6-5902-D246-1AED84BDBBDA}"/>
                  </a:ext>
                </a:extLst>
              </p:cNvPr>
              <p:cNvSpPr/>
              <p:nvPr/>
            </p:nvSpPr>
            <p:spPr>
              <a:xfrm>
                <a:off x="9638695" y="4319751"/>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75" name="Freeform: Shape 174">
              <a:extLst>
                <a:ext uri="{FF2B5EF4-FFF2-40B4-BE49-F238E27FC236}">
                  <a16:creationId xmlns:a16="http://schemas.microsoft.com/office/drawing/2014/main" id="{3B6EE602-2902-BCD3-9B53-A1C6B0B13DA5}"/>
                </a:ext>
              </a:extLst>
            </p:cNvPr>
            <p:cNvSpPr/>
            <p:nvPr/>
          </p:nvSpPr>
          <p:spPr>
            <a:xfrm>
              <a:off x="10444232"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76" name="Graphic 4">
              <a:extLst>
                <a:ext uri="{FF2B5EF4-FFF2-40B4-BE49-F238E27FC236}">
                  <a16:creationId xmlns:a16="http://schemas.microsoft.com/office/drawing/2014/main" id="{27562FCE-DB00-D156-A191-6ECE4DA345CE}"/>
                </a:ext>
              </a:extLst>
            </p:cNvPr>
            <p:cNvGrpSpPr/>
            <p:nvPr/>
          </p:nvGrpSpPr>
          <p:grpSpPr>
            <a:xfrm>
              <a:off x="10439465" y="2956056"/>
              <a:ext cx="25419" cy="19630"/>
              <a:chOff x="10439465" y="2956056"/>
              <a:chExt cx="25419" cy="19630"/>
            </a:xfrm>
            <a:grpFill/>
          </p:grpSpPr>
          <p:sp>
            <p:nvSpPr>
              <p:cNvPr id="177" name="Freeform: Shape 176">
                <a:extLst>
                  <a:ext uri="{FF2B5EF4-FFF2-40B4-BE49-F238E27FC236}">
                    <a16:creationId xmlns:a16="http://schemas.microsoft.com/office/drawing/2014/main" id="{5F1B7F76-87C6-9A9A-EE3E-AC25C64DC3E4}"/>
                  </a:ext>
                </a:extLst>
              </p:cNvPr>
              <p:cNvSpPr/>
              <p:nvPr/>
            </p:nvSpPr>
            <p:spPr>
              <a:xfrm>
                <a:off x="10452204" y="2956056"/>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FFFF00"/>
                </a:solidFill>
                <a:prstDash val="solid"/>
                <a:miter/>
              </a:ln>
            </p:spPr>
            <p:txBody>
              <a:bodyPr rtlCol="0" anchor="ctr"/>
              <a:lstStyle/>
              <a:p>
                <a:endParaRPr lang="LID4096" sz="200"/>
              </a:p>
            </p:txBody>
          </p:sp>
          <p:sp>
            <p:nvSpPr>
              <p:cNvPr id="178" name="Freeform: Shape 177">
                <a:extLst>
                  <a:ext uri="{FF2B5EF4-FFF2-40B4-BE49-F238E27FC236}">
                    <a16:creationId xmlns:a16="http://schemas.microsoft.com/office/drawing/2014/main" id="{F57EED64-3E96-A876-72E1-53DBC9DA960C}"/>
                  </a:ext>
                </a:extLst>
              </p:cNvPr>
              <p:cNvSpPr/>
              <p:nvPr/>
            </p:nvSpPr>
            <p:spPr>
              <a:xfrm>
                <a:off x="10439465" y="2957052"/>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FFFF00"/>
                </a:solidFill>
                <a:prstDash val="solid"/>
                <a:miter/>
              </a:ln>
            </p:spPr>
            <p:txBody>
              <a:bodyPr rtlCol="0" anchor="ctr"/>
              <a:lstStyle/>
              <a:p>
                <a:endParaRPr lang="LID4096" sz="200"/>
              </a:p>
            </p:txBody>
          </p:sp>
        </p:grpSp>
        <p:sp>
          <p:nvSpPr>
            <p:cNvPr id="179" name="Freeform: Shape 178">
              <a:extLst>
                <a:ext uri="{FF2B5EF4-FFF2-40B4-BE49-F238E27FC236}">
                  <a16:creationId xmlns:a16="http://schemas.microsoft.com/office/drawing/2014/main" id="{37CF55AC-E0D5-29BD-7310-9E68BC2A15B5}"/>
                </a:ext>
              </a:extLst>
            </p:cNvPr>
            <p:cNvSpPr/>
            <p:nvPr/>
          </p:nvSpPr>
          <p:spPr>
            <a:xfrm>
              <a:off x="10352669"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80" name="Freeform: Shape 179">
              <a:extLst>
                <a:ext uri="{FF2B5EF4-FFF2-40B4-BE49-F238E27FC236}">
                  <a16:creationId xmlns:a16="http://schemas.microsoft.com/office/drawing/2014/main" id="{90848506-2182-7E55-7370-A31B308EFF38}"/>
                </a:ext>
              </a:extLst>
            </p:cNvPr>
            <p:cNvSpPr/>
            <p:nvPr/>
          </p:nvSpPr>
          <p:spPr>
            <a:xfrm>
              <a:off x="10450772"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81" name="Freeform: Shape 180">
              <a:extLst>
                <a:ext uri="{FF2B5EF4-FFF2-40B4-BE49-F238E27FC236}">
                  <a16:creationId xmlns:a16="http://schemas.microsoft.com/office/drawing/2014/main" id="{B7886DAF-5DC7-F308-97E9-FC9F4D52D855}"/>
                </a:ext>
              </a:extLst>
            </p:cNvPr>
            <p:cNvSpPr/>
            <p:nvPr/>
          </p:nvSpPr>
          <p:spPr>
            <a:xfrm>
              <a:off x="9910114"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82" name="Graphic 4">
              <a:extLst>
                <a:ext uri="{FF2B5EF4-FFF2-40B4-BE49-F238E27FC236}">
                  <a16:creationId xmlns:a16="http://schemas.microsoft.com/office/drawing/2014/main" id="{B0C8F111-A16B-08D6-75DD-D6850ADB44C5}"/>
                </a:ext>
              </a:extLst>
            </p:cNvPr>
            <p:cNvGrpSpPr/>
            <p:nvPr/>
          </p:nvGrpSpPr>
          <p:grpSpPr>
            <a:xfrm>
              <a:off x="9903937" y="3637308"/>
              <a:ext cx="25434" cy="19626"/>
              <a:chOff x="9903937" y="3637308"/>
              <a:chExt cx="25434" cy="19626"/>
            </a:xfrm>
            <a:grpFill/>
          </p:grpSpPr>
          <p:sp>
            <p:nvSpPr>
              <p:cNvPr id="183" name="Freeform: Shape 182">
                <a:extLst>
                  <a:ext uri="{FF2B5EF4-FFF2-40B4-BE49-F238E27FC236}">
                    <a16:creationId xmlns:a16="http://schemas.microsoft.com/office/drawing/2014/main" id="{35495ACB-62E0-EBA4-515E-21F9C034FEE0}"/>
                  </a:ext>
                </a:extLst>
              </p:cNvPr>
              <p:cNvSpPr/>
              <p:nvPr/>
            </p:nvSpPr>
            <p:spPr>
              <a:xfrm>
                <a:off x="9916654"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FFFF00"/>
                </a:solidFill>
                <a:prstDash val="solid"/>
                <a:miter/>
              </a:ln>
            </p:spPr>
            <p:txBody>
              <a:bodyPr rtlCol="0" anchor="ctr"/>
              <a:lstStyle/>
              <a:p>
                <a:endParaRPr lang="LID4096" sz="200"/>
              </a:p>
            </p:txBody>
          </p:sp>
          <p:sp>
            <p:nvSpPr>
              <p:cNvPr id="184" name="Freeform: Shape 183">
                <a:extLst>
                  <a:ext uri="{FF2B5EF4-FFF2-40B4-BE49-F238E27FC236}">
                    <a16:creationId xmlns:a16="http://schemas.microsoft.com/office/drawing/2014/main" id="{203CB67A-29E6-EDA6-36BD-BCD7952F5169}"/>
                  </a:ext>
                </a:extLst>
              </p:cNvPr>
              <p:cNvSpPr/>
              <p:nvPr/>
            </p:nvSpPr>
            <p:spPr>
              <a:xfrm>
                <a:off x="9903937"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85" name="Freeform: Shape 184">
              <a:extLst>
                <a:ext uri="{FF2B5EF4-FFF2-40B4-BE49-F238E27FC236}">
                  <a16:creationId xmlns:a16="http://schemas.microsoft.com/office/drawing/2014/main" id="{323E0F98-381D-845D-BF69-4D624004CC80}"/>
                </a:ext>
              </a:extLst>
            </p:cNvPr>
            <p:cNvSpPr/>
            <p:nvPr/>
          </p:nvSpPr>
          <p:spPr>
            <a:xfrm>
              <a:off x="9818551"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86" name="Freeform: Shape 185">
              <a:extLst>
                <a:ext uri="{FF2B5EF4-FFF2-40B4-BE49-F238E27FC236}">
                  <a16:creationId xmlns:a16="http://schemas.microsoft.com/office/drawing/2014/main" id="{03967015-10A4-95AA-D38E-73D965EC8ADB}"/>
                </a:ext>
              </a:extLst>
            </p:cNvPr>
            <p:cNvSpPr/>
            <p:nvPr/>
          </p:nvSpPr>
          <p:spPr>
            <a:xfrm>
              <a:off x="9916654"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87" name="Freeform: Shape 186">
              <a:extLst>
                <a:ext uri="{FF2B5EF4-FFF2-40B4-BE49-F238E27FC236}">
                  <a16:creationId xmlns:a16="http://schemas.microsoft.com/office/drawing/2014/main" id="{85D2C396-A8BF-2148-2365-3451EC06B825}"/>
                </a:ext>
              </a:extLst>
            </p:cNvPr>
            <p:cNvSpPr/>
            <p:nvPr/>
          </p:nvSpPr>
          <p:spPr>
            <a:xfrm>
              <a:off x="10444232"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88" name="Freeform: Shape 187">
              <a:extLst>
                <a:ext uri="{FF2B5EF4-FFF2-40B4-BE49-F238E27FC236}">
                  <a16:creationId xmlns:a16="http://schemas.microsoft.com/office/drawing/2014/main" id="{947FF30B-B90D-A022-6A96-4F9326EBD013}"/>
                </a:ext>
              </a:extLst>
            </p:cNvPr>
            <p:cNvSpPr/>
            <p:nvPr/>
          </p:nvSpPr>
          <p:spPr>
            <a:xfrm>
              <a:off x="10352669"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89" name="Freeform: Shape 188">
              <a:extLst>
                <a:ext uri="{FF2B5EF4-FFF2-40B4-BE49-F238E27FC236}">
                  <a16:creationId xmlns:a16="http://schemas.microsoft.com/office/drawing/2014/main" id="{D6D707C2-A62A-DE8C-6871-1D107202D13C}"/>
                </a:ext>
              </a:extLst>
            </p:cNvPr>
            <p:cNvSpPr/>
            <p:nvPr/>
          </p:nvSpPr>
          <p:spPr>
            <a:xfrm>
              <a:off x="10450772"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190" name="Graphic 4">
              <a:extLst>
                <a:ext uri="{FF2B5EF4-FFF2-40B4-BE49-F238E27FC236}">
                  <a16:creationId xmlns:a16="http://schemas.microsoft.com/office/drawing/2014/main" id="{3E712E33-11AA-8FE7-259B-67EB9F40BC46}"/>
                </a:ext>
              </a:extLst>
            </p:cNvPr>
            <p:cNvGrpSpPr/>
            <p:nvPr/>
          </p:nvGrpSpPr>
          <p:grpSpPr>
            <a:xfrm>
              <a:off x="10435831" y="3183145"/>
              <a:ext cx="25419" cy="19624"/>
              <a:chOff x="10435831" y="3183145"/>
              <a:chExt cx="25419" cy="19624"/>
            </a:xfrm>
            <a:grpFill/>
          </p:grpSpPr>
          <p:sp>
            <p:nvSpPr>
              <p:cNvPr id="191" name="Freeform: Shape 190">
                <a:extLst>
                  <a:ext uri="{FF2B5EF4-FFF2-40B4-BE49-F238E27FC236}">
                    <a16:creationId xmlns:a16="http://schemas.microsoft.com/office/drawing/2014/main" id="{FAC2CEB7-D3A6-B147-8B87-01DCE8EA607D}"/>
                  </a:ext>
                </a:extLst>
              </p:cNvPr>
              <p:cNvSpPr/>
              <p:nvPr/>
            </p:nvSpPr>
            <p:spPr>
              <a:xfrm>
                <a:off x="10448570" y="3183145"/>
                <a:ext cx="47" cy="748"/>
              </a:xfrm>
              <a:custGeom>
                <a:avLst/>
                <a:gdLst>
                  <a:gd name="connsiteX0" fmla="*/ 51 w 47"/>
                  <a:gd name="connsiteY0" fmla="*/ 1784 h 748"/>
                  <a:gd name="connsiteX1" fmla="*/ 4 w 47"/>
                  <a:gd name="connsiteY1" fmla="*/ 2532 h 748"/>
                </a:gdLst>
                <a:ahLst/>
                <a:cxnLst>
                  <a:cxn ang="0">
                    <a:pos x="connsiteX0" y="connsiteY0"/>
                  </a:cxn>
                  <a:cxn ang="0">
                    <a:pos x="connsiteX1" y="connsiteY1"/>
                  </a:cxn>
                </a:cxnLst>
                <a:rect l="l" t="t" r="r" b="b"/>
                <a:pathLst>
                  <a:path w="47" h="748">
                    <a:moveTo>
                      <a:pt x="51" y="1784"/>
                    </a:moveTo>
                    <a:cubicBezTo>
                      <a:pt x="33" y="2033"/>
                      <a:pt x="19" y="2284"/>
                      <a:pt x="4" y="2532"/>
                    </a:cubicBezTo>
                  </a:path>
                </a:pathLst>
              </a:custGeom>
              <a:grpFill/>
              <a:ln w="9525" cap="flat">
                <a:solidFill>
                  <a:srgbClr val="FFFF00"/>
                </a:solidFill>
                <a:prstDash val="solid"/>
                <a:miter/>
              </a:ln>
            </p:spPr>
            <p:txBody>
              <a:bodyPr rtlCol="0" anchor="ctr"/>
              <a:lstStyle/>
              <a:p>
                <a:endParaRPr lang="LID4096" sz="200"/>
              </a:p>
            </p:txBody>
          </p:sp>
          <p:sp>
            <p:nvSpPr>
              <p:cNvPr id="192" name="Freeform: Shape 191">
                <a:extLst>
                  <a:ext uri="{FF2B5EF4-FFF2-40B4-BE49-F238E27FC236}">
                    <a16:creationId xmlns:a16="http://schemas.microsoft.com/office/drawing/2014/main" id="{70F1C126-A8E9-6E03-56B6-774EBF422765}"/>
                  </a:ext>
                </a:extLst>
              </p:cNvPr>
              <p:cNvSpPr/>
              <p:nvPr/>
            </p:nvSpPr>
            <p:spPr>
              <a:xfrm>
                <a:off x="10435831" y="3184136"/>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FFFF00"/>
                </a:solidFill>
                <a:prstDash val="solid"/>
                <a:miter/>
              </a:ln>
            </p:spPr>
            <p:txBody>
              <a:bodyPr rtlCol="0" anchor="ctr"/>
              <a:lstStyle/>
              <a:p>
                <a:endParaRPr lang="LID4096" sz="200"/>
              </a:p>
            </p:txBody>
          </p:sp>
        </p:grpSp>
        <p:sp>
          <p:nvSpPr>
            <p:cNvPr id="193" name="Freeform: Shape 192">
              <a:extLst>
                <a:ext uri="{FF2B5EF4-FFF2-40B4-BE49-F238E27FC236}">
                  <a16:creationId xmlns:a16="http://schemas.microsoft.com/office/drawing/2014/main" id="{75916AE5-45D9-3E25-3EA2-E7A4DDA046E3}"/>
                </a:ext>
              </a:extLst>
            </p:cNvPr>
            <p:cNvSpPr/>
            <p:nvPr/>
          </p:nvSpPr>
          <p:spPr>
            <a:xfrm>
              <a:off x="9910114"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94" name="Freeform: Shape 193">
              <a:extLst>
                <a:ext uri="{FF2B5EF4-FFF2-40B4-BE49-F238E27FC236}">
                  <a16:creationId xmlns:a16="http://schemas.microsoft.com/office/drawing/2014/main" id="{6C4E0542-F189-A9FC-2ECE-9AD57715FD37}"/>
                </a:ext>
              </a:extLst>
            </p:cNvPr>
            <p:cNvSpPr/>
            <p:nvPr/>
          </p:nvSpPr>
          <p:spPr>
            <a:xfrm>
              <a:off x="9818551"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95" name="Freeform: Shape 194">
              <a:extLst>
                <a:ext uri="{FF2B5EF4-FFF2-40B4-BE49-F238E27FC236}">
                  <a16:creationId xmlns:a16="http://schemas.microsoft.com/office/drawing/2014/main" id="{3B2DC78A-1EE5-C500-B189-8A1543D1CB1A}"/>
                </a:ext>
              </a:extLst>
            </p:cNvPr>
            <p:cNvSpPr/>
            <p:nvPr/>
          </p:nvSpPr>
          <p:spPr>
            <a:xfrm>
              <a:off x="9916654" y="3777667"/>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196" name="Freeform: Shape 195">
              <a:extLst>
                <a:ext uri="{FF2B5EF4-FFF2-40B4-BE49-F238E27FC236}">
                  <a16:creationId xmlns:a16="http://schemas.microsoft.com/office/drawing/2014/main" id="{E1BEBD94-7253-ABE2-C275-2639C2EEAF72}"/>
                </a:ext>
              </a:extLst>
            </p:cNvPr>
            <p:cNvSpPr/>
            <p:nvPr/>
          </p:nvSpPr>
          <p:spPr>
            <a:xfrm>
              <a:off x="9910114"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97" name="Graphic 4">
              <a:extLst>
                <a:ext uri="{FF2B5EF4-FFF2-40B4-BE49-F238E27FC236}">
                  <a16:creationId xmlns:a16="http://schemas.microsoft.com/office/drawing/2014/main" id="{319C7B62-A073-356D-E13E-176CE6DA7E79}"/>
                </a:ext>
              </a:extLst>
            </p:cNvPr>
            <p:cNvGrpSpPr/>
            <p:nvPr/>
          </p:nvGrpSpPr>
          <p:grpSpPr>
            <a:xfrm>
              <a:off x="9903937" y="3864391"/>
              <a:ext cx="25434" cy="19626"/>
              <a:chOff x="9903937" y="3864391"/>
              <a:chExt cx="25434" cy="19626"/>
            </a:xfrm>
            <a:grpFill/>
          </p:grpSpPr>
          <p:sp>
            <p:nvSpPr>
              <p:cNvPr id="198" name="Freeform: Shape 197">
                <a:extLst>
                  <a:ext uri="{FF2B5EF4-FFF2-40B4-BE49-F238E27FC236}">
                    <a16:creationId xmlns:a16="http://schemas.microsoft.com/office/drawing/2014/main" id="{FC6229DC-61DE-FAA0-820C-51F673E57431}"/>
                  </a:ext>
                </a:extLst>
              </p:cNvPr>
              <p:cNvSpPr/>
              <p:nvPr/>
            </p:nvSpPr>
            <p:spPr>
              <a:xfrm>
                <a:off x="9916654" y="3864391"/>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199" name="Freeform: Shape 198">
                <a:extLst>
                  <a:ext uri="{FF2B5EF4-FFF2-40B4-BE49-F238E27FC236}">
                    <a16:creationId xmlns:a16="http://schemas.microsoft.com/office/drawing/2014/main" id="{29B15516-8134-6145-F0C4-60F7F6E5E80C}"/>
                  </a:ext>
                </a:extLst>
              </p:cNvPr>
              <p:cNvSpPr/>
              <p:nvPr/>
            </p:nvSpPr>
            <p:spPr>
              <a:xfrm>
                <a:off x="9903937" y="386558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01" name="Freeform: Shape 200">
              <a:extLst>
                <a:ext uri="{FF2B5EF4-FFF2-40B4-BE49-F238E27FC236}">
                  <a16:creationId xmlns:a16="http://schemas.microsoft.com/office/drawing/2014/main" id="{B7F3EE8A-E356-1B50-ED4F-6B25C24562E3}"/>
                </a:ext>
              </a:extLst>
            </p:cNvPr>
            <p:cNvSpPr/>
            <p:nvPr/>
          </p:nvSpPr>
          <p:spPr>
            <a:xfrm>
              <a:off x="9647272" y="3911076"/>
              <a:ext cx="538763" cy="66355"/>
            </a:xfrm>
            <a:custGeom>
              <a:avLst/>
              <a:gdLst>
                <a:gd name="connsiteX0" fmla="*/ 538768 w 538763"/>
                <a:gd name="connsiteY0" fmla="*/ 34962 h 66355"/>
                <a:gd name="connsiteX1" fmla="*/ 269386 w 538763"/>
                <a:gd name="connsiteY1" fmla="*/ 68139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39"/>
                    <a:pt x="269386" y="68139"/>
                  </a:cubicBezTo>
                  <a:cubicBezTo>
                    <a:pt x="120610" y="68139"/>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203" name="Freeform: Shape 202">
              <a:extLst>
                <a:ext uri="{FF2B5EF4-FFF2-40B4-BE49-F238E27FC236}">
                  <a16:creationId xmlns:a16="http://schemas.microsoft.com/office/drawing/2014/main" id="{D684FCF9-3121-8F85-6CA8-E42E4D8C451C}"/>
                </a:ext>
              </a:extLst>
            </p:cNvPr>
            <p:cNvSpPr/>
            <p:nvPr/>
          </p:nvSpPr>
          <p:spPr>
            <a:xfrm>
              <a:off x="9916654" y="3891208"/>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grpSp>
          <p:nvGrpSpPr>
            <p:cNvPr id="204" name="Graphic 4">
              <a:extLst>
                <a:ext uri="{FF2B5EF4-FFF2-40B4-BE49-F238E27FC236}">
                  <a16:creationId xmlns:a16="http://schemas.microsoft.com/office/drawing/2014/main" id="{2457F825-8888-F60D-B4CB-F113BC847C66}"/>
                </a:ext>
              </a:extLst>
            </p:cNvPr>
            <p:cNvGrpSpPr/>
            <p:nvPr/>
          </p:nvGrpSpPr>
          <p:grpSpPr>
            <a:xfrm>
              <a:off x="10438055" y="3069598"/>
              <a:ext cx="25434" cy="19630"/>
              <a:chOff x="10438055" y="3069598"/>
              <a:chExt cx="25434" cy="19630"/>
            </a:xfrm>
            <a:grpFill/>
          </p:grpSpPr>
          <p:sp>
            <p:nvSpPr>
              <p:cNvPr id="205" name="Freeform: Shape 204">
                <a:extLst>
                  <a:ext uri="{FF2B5EF4-FFF2-40B4-BE49-F238E27FC236}">
                    <a16:creationId xmlns:a16="http://schemas.microsoft.com/office/drawing/2014/main" id="{75E9A840-931A-48E2-FC21-1FBE7D59A214}"/>
                  </a:ext>
                </a:extLst>
              </p:cNvPr>
              <p:cNvSpPr/>
              <p:nvPr/>
            </p:nvSpPr>
            <p:spPr>
              <a:xfrm>
                <a:off x="10450772"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06" name="Freeform: Shape 205">
                <a:extLst>
                  <a:ext uri="{FF2B5EF4-FFF2-40B4-BE49-F238E27FC236}">
                    <a16:creationId xmlns:a16="http://schemas.microsoft.com/office/drawing/2014/main" id="{25B8A607-0E36-A8B9-AA64-310C89F3C510}"/>
                  </a:ext>
                </a:extLst>
              </p:cNvPr>
              <p:cNvSpPr/>
              <p:nvPr/>
            </p:nvSpPr>
            <p:spPr>
              <a:xfrm>
                <a:off x="10438055"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07" name="Graphic 4">
              <a:extLst>
                <a:ext uri="{FF2B5EF4-FFF2-40B4-BE49-F238E27FC236}">
                  <a16:creationId xmlns:a16="http://schemas.microsoft.com/office/drawing/2014/main" id="{13C8B27E-6C45-E900-A45A-BAF425D2EE70}"/>
                </a:ext>
              </a:extLst>
            </p:cNvPr>
            <p:cNvGrpSpPr/>
            <p:nvPr/>
          </p:nvGrpSpPr>
          <p:grpSpPr>
            <a:xfrm>
              <a:off x="9903937" y="3750852"/>
              <a:ext cx="25434" cy="19624"/>
              <a:chOff x="9903937" y="3750852"/>
              <a:chExt cx="25434" cy="19624"/>
            </a:xfrm>
            <a:grpFill/>
          </p:grpSpPr>
          <p:sp>
            <p:nvSpPr>
              <p:cNvPr id="208" name="Freeform: Shape 207">
                <a:extLst>
                  <a:ext uri="{FF2B5EF4-FFF2-40B4-BE49-F238E27FC236}">
                    <a16:creationId xmlns:a16="http://schemas.microsoft.com/office/drawing/2014/main" id="{5B27A0A1-0A38-1BA7-35A3-7209277CE97E}"/>
                  </a:ext>
                </a:extLst>
              </p:cNvPr>
              <p:cNvSpPr/>
              <p:nvPr/>
            </p:nvSpPr>
            <p:spPr>
              <a:xfrm>
                <a:off x="9916654"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209" name="Freeform: Shape 208">
                <a:extLst>
                  <a:ext uri="{FF2B5EF4-FFF2-40B4-BE49-F238E27FC236}">
                    <a16:creationId xmlns:a16="http://schemas.microsoft.com/office/drawing/2014/main" id="{276F7858-D423-A9D0-4E63-CBB742671EB3}"/>
                  </a:ext>
                </a:extLst>
              </p:cNvPr>
              <p:cNvSpPr/>
              <p:nvPr/>
            </p:nvSpPr>
            <p:spPr>
              <a:xfrm>
                <a:off x="9903937"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10" name="Freeform: Shape 209">
              <a:extLst>
                <a:ext uri="{FF2B5EF4-FFF2-40B4-BE49-F238E27FC236}">
                  <a16:creationId xmlns:a16="http://schemas.microsoft.com/office/drawing/2014/main" id="{5FC4AFA4-3EA8-83B7-DCB6-10E06FED8C8E}"/>
                </a:ext>
              </a:extLst>
            </p:cNvPr>
            <p:cNvSpPr/>
            <p:nvPr/>
          </p:nvSpPr>
          <p:spPr>
            <a:xfrm>
              <a:off x="9913747"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11" name="Graphic 4">
              <a:extLst>
                <a:ext uri="{FF2B5EF4-FFF2-40B4-BE49-F238E27FC236}">
                  <a16:creationId xmlns:a16="http://schemas.microsoft.com/office/drawing/2014/main" id="{F39884CF-9DC5-0CBE-1F12-149277670378}"/>
                </a:ext>
              </a:extLst>
            </p:cNvPr>
            <p:cNvGrpSpPr/>
            <p:nvPr/>
          </p:nvGrpSpPr>
          <p:grpSpPr>
            <a:xfrm>
              <a:off x="9907570" y="2842515"/>
              <a:ext cx="25434" cy="19630"/>
              <a:chOff x="9907570" y="2842515"/>
              <a:chExt cx="25434" cy="19630"/>
            </a:xfrm>
            <a:grpFill/>
          </p:grpSpPr>
          <p:sp>
            <p:nvSpPr>
              <p:cNvPr id="212" name="Freeform: Shape 211">
                <a:extLst>
                  <a:ext uri="{FF2B5EF4-FFF2-40B4-BE49-F238E27FC236}">
                    <a16:creationId xmlns:a16="http://schemas.microsoft.com/office/drawing/2014/main" id="{7A04B27E-9EFE-F527-F38E-BF4D1410BCF5}"/>
                  </a:ext>
                </a:extLst>
              </p:cNvPr>
              <p:cNvSpPr/>
              <p:nvPr/>
            </p:nvSpPr>
            <p:spPr>
              <a:xfrm>
                <a:off x="9920288"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13" name="Freeform: Shape 212">
                <a:extLst>
                  <a:ext uri="{FF2B5EF4-FFF2-40B4-BE49-F238E27FC236}">
                    <a16:creationId xmlns:a16="http://schemas.microsoft.com/office/drawing/2014/main" id="{6CC0583B-3884-F646-893F-43C8413D0BB1}"/>
                  </a:ext>
                </a:extLst>
              </p:cNvPr>
              <p:cNvSpPr/>
              <p:nvPr/>
            </p:nvSpPr>
            <p:spPr>
              <a:xfrm>
                <a:off x="9907570"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14" name="Freeform: Shape 213">
              <a:extLst>
                <a:ext uri="{FF2B5EF4-FFF2-40B4-BE49-F238E27FC236}">
                  <a16:creationId xmlns:a16="http://schemas.microsoft.com/office/drawing/2014/main" id="{FE57FC4B-5F52-ED85-45F5-F22ED3E8A403}"/>
                </a:ext>
              </a:extLst>
            </p:cNvPr>
            <p:cNvSpPr/>
            <p:nvPr/>
          </p:nvSpPr>
          <p:spPr>
            <a:xfrm>
              <a:off x="9822184"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15" name="Freeform: Shape 214">
              <a:extLst>
                <a:ext uri="{FF2B5EF4-FFF2-40B4-BE49-F238E27FC236}">
                  <a16:creationId xmlns:a16="http://schemas.microsoft.com/office/drawing/2014/main" id="{C2852690-F41A-3050-22AF-83B4D1CAEF3E}"/>
                </a:ext>
              </a:extLst>
            </p:cNvPr>
            <p:cNvSpPr/>
            <p:nvPr/>
          </p:nvSpPr>
          <p:spPr>
            <a:xfrm>
              <a:off x="9920288"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sp>
          <p:nvSpPr>
            <p:cNvPr id="216" name="Freeform: Shape 215">
              <a:extLst>
                <a:ext uri="{FF2B5EF4-FFF2-40B4-BE49-F238E27FC236}">
                  <a16:creationId xmlns:a16="http://schemas.microsoft.com/office/drawing/2014/main" id="{FDC90043-8DEE-57BC-6257-51772CAC9885}"/>
                </a:ext>
              </a:extLst>
            </p:cNvPr>
            <p:cNvSpPr/>
            <p:nvPr/>
          </p:nvSpPr>
          <p:spPr>
            <a:xfrm>
              <a:off x="9644871" y="467895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17" name="Freeform: Shape 216">
              <a:extLst>
                <a:ext uri="{FF2B5EF4-FFF2-40B4-BE49-F238E27FC236}">
                  <a16:creationId xmlns:a16="http://schemas.microsoft.com/office/drawing/2014/main" id="{1CF15B00-F747-5A9B-5C6C-0B2C85C5B899}"/>
                </a:ext>
              </a:extLst>
            </p:cNvPr>
            <p:cNvSpPr/>
            <p:nvPr/>
          </p:nvSpPr>
          <p:spPr>
            <a:xfrm>
              <a:off x="9553308" y="470586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18" name="Freeform: Shape 217">
              <a:extLst>
                <a:ext uri="{FF2B5EF4-FFF2-40B4-BE49-F238E27FC236}">
                  <a16:creationId xmlns:a16="http://schemas.microsoft.com/office/drawing/2014/main" id="{CF2B7CA1-E4C4-19EE-B62B-67EA4317025E}"/>
                </a:ext>
              </a:extLst>
            </p:cNvPr>
            <p:cNvSpPr/>
            <p:nvPr/>
          </p:nvSpPr>
          <p:spPr>
            <a:xfrm>
              <a:off x="9651412" y="4685998"/>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219" name="Freeform: Shape 218">
              <a:extLst>
                <a:ext uri="{FF2B5EF4-FFF2-40B4-BE49-F238E27FC236}">
                  <a16:creationId xmlns:a16="http://schemas.microsoft.com/office/drawing/2014/main" id="{4A0A0BB1-A646-2C02-591B-420B41729FBF}"/>
                </a:ext>
              </a:extLst>
            </p:cNvPr>
            <p:cNvSpPr/>
            <p:nvPr/>
          </p:nvSpPr>
          <p:spPr>
            <a:xfrm>
              <a:off x="9644871" y="479249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20" name="Graphic 4">
              <a:extLst>
                <a:ext uri="{FF2B5EF4-FFF2-40B4-BE49-F238E27FC236}">
                  <a16:creationId xmlns:a16="http://schemas.microsoft.com/office/drawing/2014/main" id="{B45E0DC7-B8AB-4187-C13B-38A0813BB65B}"/>
                </a:ext>
              </a:extLst>
            </p:cNvPr>
            <p:cNvGrpSpPr/>
            <p:nvPr/>
          </p:nvGrpSpPr>
          <p:grpSpPr>
            <a:xfrm>
              <a:off x="9638695" y="4772724"/>
              <a:ext cx="25434" cy="19624"/>
              <a:chOff x="9638695" y="4772724"/>
              <a:chExt cx="25434" cy="19624"/>
            </a:xfrm>
            <a:grpFill/>
          </p:grpSpPr>
          <p:sp>
            <p:nvSpPr>
              <p:cNvPr id="221" name="Freeform: Shape 220">
                <a:extLst>
                  <a:ext uri="{FF2B5EF4-FFF2-40B4-BE49-F238E27FC236}">
                    <a16:creationId xmlns:a16="http://schemas.microsoft.com/office/drawing/2014/main" id="{1EEAC9C1-F0CD-BFCC-F330-C877BF66E7B6}"/>
                  </a:ext>
                </a:extLst>
              </p:cNvPr>
              <p:cNvSpPr/>
              <p:nvPr/>
            </p:nvSpPr>
            <p:spPr>
              <a:xfrm>
                <a:off x="9651412" y="4772724"/>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FFFF00"/>
                </a:solidFill>
                <a:prstDash val="solid"/>
                <a:miter/>
              </a:ln>
            </p:spPr>
            <p:txBody>
              <a:bodyPr rtlCol="0" anchor="ctr"/>
              <a:lstStyle/>
              <a:p>
                <a:endParaRPr lang="LID4096" sz="200"/>
              </a:p>
            </p:txBody>
          </p:sp>
          <p:sp>
            <p:nvSpPr>
              <p:cNvPr id="222" name="Freeform: Shape 221">
                <a:extLst>
                  <a:ext uri="{FF2B5EF4-FFF2-40B4-BE49-F238E27FC236}">
                    <a16:creationId xmlns:a16="http://schemas.microsoft.com/office/drawing/2014/main" id="{D6EE61C8-D39F-1D6F-E991-F4B6EDD29DB6}"/>
                  </a:ext>
                </a:extLst>
              </p:cNvPr>
              <p:cNvSpPr/>
              <p:nvPr/>
            </p:nvSpPr>
            <p:spPr>
              <a:xfrm>
                <a:off x="9638695" y="477391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23" name="Freeform: Shape 222">
              <a:extLst>
                <a:ext uri="{FF2B5EF4-FFF2-40B4-BE49-F238E27FC236}">
                  <a16:creationId xmlns:a16="http://schemas.microsoft.com/office/drawing/2014/main" id="{EC8160D2-B751-ADBC-AD9A-8570E421AD61}"/>
                </a:ext>
              </a:extLst>
            </p:cNvPr>
            <p:cNvSpPr/>
            <p:nvPr/>
          </p:nvSpPr>
          <p:spPr>
            <a:xfrm>
              <a:off x="9553308" y="4819407"/>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24" name="Freeform: Shape 223">
              <a:extLst>
                <a:ext uri="{FF2B5EF4-FFF2-40B4-BE49-F238E27FC236}">
                  <a16:creationId xmlns:a16="http://schemas.microsoft.com/office/drawing/2014/main" id="{4C7BE969-DBA5-A584-D456-2698C5DAD760}"/>
                </a:ext>
              </a:extLst>
            </p:cNvPr>
            <p:cNvSpPr/>
            <p:nvPr/>
          </p:nvSpPr>
          <p:spPr>
            <a:xfrm>
              <a:off x="9651412" y="4799539"/>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225" name="Freeform: Shape 224">
              <a:extLst>
                <a:ext uri="{FF2B5EF4-FFF2-40B4-BE49-F238E27FC236}">
                  <a16:creationId xmlns:a16="http://schemas.microsoft.com/office/drawing/2014/main" id="{19F3AB12-71C0-364A-4B26-7A4133F8FCCF}"/>
                </a:ext>
              </a:extLst>
            </p:cNvPr>
            <p:cNvSpPr/>
            <p:nvPr/>
          </p:nvSpPr>
          <p:spPr>
            <a:xfrm>
              <a:off x="9913747"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26" name="Freeform: Shape 225">
              <a:extLst>
                <a:ext uri="{FF2B5EF4-FFF2-40B4-BE49-F238E27FC236}">
                  <a16:creationId xmlns:a16="http://schemas.microsoft.com/office/drawing/2014/main" id="{A16597BD-FB6B-8B42-9090-7E79E487D5F2}"/>
                </a:ext>
              </a:extLst>
            </p:cNvPr>
            <p:cNvSpPr/>
            <p:nvPr/>
          </p:nvSpPr>
          <p:spPr>
            <a:xfrm>
              <a:off x="9822184"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27" name="Freeform: Shape 226">
              <a:extLst>
                <a:ext uri="{FF2B5EF4-FFF2-40B4-BE49-F238E27FC236}">
                  <a16:creationId xmlns:a16="http://schemas.microsoft.com/office/drawing/2014/main" id="{62222B4E-B9EA-3A29-EE91-212DAE8D79A9}"/>
                </a:ext>
              </a:extLst>
            </p:cNvPr>
            <p:cNvSpPr/>
            <p:nvPr/>
          </p:nvSpPr>
          <p:spPr>
            <a:xfrm>
              <a:off x="9920288"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228" name="Freeform: Shape 227">
              <a:extLst>
                <a:ext uri="{FF2B5EF4-FFF2-40B4-BE49-F238E27FC236}">
                  <a16:creationId xmlns:a16="http://schemas.microsoft.com/office/drawing/2014/main" id="{A3C7971A-0AFF-87A8-660D-B25B97DC371D}"/>
                </a:ext>
              </a:extLst>
            </p:cNvPr>
            <p:cNvSpPr/>
            <p:nvPr/>
          </p:nvSpPr>
          <p:spPr>
            <a:xfrm>
              <a:off x="9913747"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29" name="Graphic 4">
              <a:extLst>
                <a:ext uri="{FF2B5EF4-FFF2-40B4-BE49-F238E27FC236}">
                  <a16:creationId xmlns:a16="http://schemas.microsoft.com/office/drawing/2014/main" id="{E085E348-B85E-33CB-3EBA-4C61D64DDDDF}"/>
                </a:ext>
              </a:extLst>
            </p:cNvPr>
            <p:cNvGrpSpPr/>
            <p:nvPr/>
          </p:nvGrpSpPr>
          <p:grpSpPr>
            <a:xfrm>
              <a:off x="9907570" y="3069598"/>
              <a:ext cx="25434" cy="19630"/>
              <a:chOff x="9907570" y="3069598"/>
              <a:chExt cx="25434" cy="19630"/>
            </a:xfrm>
            <a:grpFill/>
          </p:grpSpPr>
          <p:sp>
            <p:nvSpPr>
              <p:cNvPr id="230" name="Freeform: Shape 229">
                <a:extLst>
                  <a:ext uri="{FF2B5EF4-FFF2-40B4-BE49-F238E27FC236}">
                    <a16:creationId xmlns:a16="http://schemas.microsoft.com/office/drawing/2014/main" id="{C3AE2D83-007F-1A09-CB59-33267F3C0C84}"/>
                  </a:ext>
                </a:extLst>
              </p:cNvPr>
              <p:cNvSpPr/>
              <p:nvPr/>
            </p:nvSpPr>
            <p:spPr>
              <a:xfrm>
                <a:off x="9920288"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31" name="Freeform: Shape 230">
                <a:extLst>
                  <a:ext uri="{FF2B5EF4-FFF2-40B4-BE49-F238E27FC236}">
                    <a16:creationId xmlns:a16="http://schemas.microsoft.com/office/drawing/2014/main" id="{E13229ED-0146-5CC5-F770-C3BF283065FF}"/>
                  </a:ext>
                </a:extLst>
              </p:cNvPr>
              <p:cNvSpPr/>
              <p:nvPr/>
            </p:nvSpPr>
            <p:spPr>
              <a:xfrm>
                <a:off x="9907570"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32" name="Freeform: Shape 231">
              <a:extLst>
                <a:ext uri="{FF2B5EF4-FFF2-40B4-BE49-F238E27FC236}">
                  <a16:creationId xmlns:a16="http://schemas.microsoft.com/office/drawing/2014/main" id="{98F36DD8-D1CE-F04E-C614-05DA821BA43C}"/>
                </a:ext>
              </a:extLst>
            </p:cNvPr>
            <p:cNvSpPr/>
            <p:nvPr/>
          </p:nvSpPr>
          <p:spPr>
            <a:xfrm>
              <a:off x="9822184"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33" name="Freeform: Shape 232">
              <a:extLst>
                <a:ext uri="{FF2B5EF4-FFF2-40B4-BE49-F238E27FC236}">
                  <a16:creationId xmlns:a16="http://schemas.microsoft.com/office/drawing/2014/main" id="{0E577E47-7146-5735-FE5D-4426A39354A5}"/>
                </a:ext>
              </a:extLst>
            </p:cNvPr>
            <p:cNvSpPr/>
            <p:nvPr/>
          </p:nvSpPr>
          <p:spPr>
            <a:xfrm>
              <a:off x="9920288"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234" name="Graphic 4">
              <a:extLst>
                <a:ext uri="{FF2B5EF4-FFF2-40B4-BE49-F238E27FC236}">
                  <a16:creationId xmlns:a16="http://schemas.microsoft.com/office/drawing/2014/main" id="{357720EA-36A8-B971-5257-7517337007EC}"/>
                </a:ext>
              </a:extLst>
            </p:cNvPr>
            <p:cNvGrpSpPr/>
            <p:nvPr/>
          </p:nvGrpSpPr>
          <p:grpSpPr>
            <a:xfrm>
              <a:off x="9638695" y="4091474"/>
              <a:ext cx="25434" cy="19626"/>
              <a:chOff x="9638695" y="4091474"/>
              <a:chExt cx="25434" cy="19626"/>
            </a:xfrm>
            <a:grpFill/>
          </p:grpSpPr>
          <p:sp>
            <p:nvSpPr>
              <p:cNvPr id="235" name="Freeform: Shape 234">
                <a:extLst>
                  <a:ext uri="{FF2B5EF4-FFF2-40B4-BE49-F238E27FC236}">
                    <a16:creationId xmlns:a16="http://schemas.microsoft.com/office/drawing/2014/main" id="{D9165BBC-1495-7AD2-AF4B-7DE8DA971BB8}"/>
                  </a:ext>
                </a:extLst>
              </p:cNvPr>
              <p:cNvSpPr/>
              <p:nvPr/>
            </p:nvSpPr>
            <p:spPr>
              <a:xfrm>
                <a:off x="9651412" y="409147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236" name="Freeform: Shape 235">
                <a:extLst>
                  <a:ext uri="{FF2B5EF4-FFF2-40B4-BE49-F238E27FC236}">
                    <a16:creationId xmlns:a16="http://schemas.microsoft.com/office/drawing/2014/main" id="{2A1BC7E2-3A88-559D-555C-3D754114C061}"/>
                  </a:ext>
                </a:extLst>
              </p:cNvPr>
              <p:cNvSpPr/>
              <p:nvPr/>
            </p:nvSpPr>
            <p:spPr>
              <a:xfrm>
                <a:off x="9638695" y="409266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37" name="Freeform: Shape 236">
              <a:extLst>
                <a:ext uri="{FF2B5EF4-FFF2-40B4-BE49-F238E27FC236}">
                  <a16:creationId xmlns:a16="http://schemas.microsoft.com/office/drawing/2014/main" id="{E4B7F1F1-EDB6-BA55-5ED1-024F4F2796FA}"/>
                </a:ext>
              </a:extLst>
            </p:cNvPr>
            <p:cNvSpPr/>
            <p:nvPr/>
          </p:nvSpPr>
          <p:spPr>
            <a:xfrm>
              <a:off x="10462399"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38" name="Freeform: Shape 237">
              <a:extLst>
                <a:ext uri="{FF2B5EF4-FFF2-40B4-BE49-F238E27FC236}">
                  <a16:creationId xmlns:a16="http://schemas.microsoft.com/office/drawing/2014/main" id="{3DAD4F1B-CC3F-C293-301B-2557983FCB39}"/>
                </a:ext>
              </a:extLst>
            </p:cNvPr>
            <p:cNvSpPr/>
            <p:nvPr/>
          </p:nvSpPr>
          <p:spPr>
            <a:xfrm>
              <a:off x="10370836"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39" name="Freeform: Shape 238">
              <a:extLst>
                <a:ext uri="{FF2B5EF4-FFF2-40B4-BE49-F238E27FC236}">
                  <a16:creationId xmlns:a16="http://schemas.microsoft.com/office/drawing/2014/main" id="{22113B85-05EF-55D5-6FEA-4DB7F1E3F46A}"/>
                </a:ext>
              </a:extLst>
            </p:cNvPr>
            <p:cNvSpPr/>
            <p:nvPr/>
          </p:nvSpPr>
          <p:spPr>
            <a:xfrm>
              <a:off x="10468939"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240" name="Graphic 4">
              <a:extLst>
                <a:ext uri="{FF2B5EF4-FFF2-40B4-BE49-F238E27FC236}">
                  <a16:creationId xmlns:a16="http://schemas.microsoft.com/office/drawing/2014/main" id="{2F837384-ED91-8BFC-92E2-BE5B06685E1C}"/>
                </a:ext>
              </a:extLst>
            </p:cNvPr>
            <p:cNvGrpSpPr/>
            <p:nvPr/>
          </p:nvGrpSpPr>
          <p:grpSpPr>
            <a:xfrm>
              <a:off x="10456222" y="2388349"/>
              <a:ext cx="25434" cy="19630"/>
              <a:chOff x="10456222" y="2388349"/>
              <a:chExt cx="25434" cy="19630"/>
            </a:xfrm>
            <a:grpFill/>
          </p:grpSpPr>
          <p:sp>
            <p:nvSpPr>
              <p:cNvPr id="241" name="Freeform: Shape 240">
                <a:extLst>
                  <a:ext uri="{FF2B5EF4-FFF2-40B4-BE49-F238E27FC236}">
                    <a16:creationId xmlns:a16="http://schemas.microsoft.com/office/drawing/2014/main" id="{28B58547-AFEF-0082-2843-0529C9D8509B}"/>
                  </a:ext>
                </a:extLst>
              </p:cNvPr>
              <p:cNvSpPr/>
              <p:nvPr/>
            </p:nvSpPr>
            <p:spPr>
              <a:xfrm>
                <a:off x="10468939"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42" name="Freeform: Shape 241">
                <a:extLst>
                  <a:ext uri="{FF2B5EF4-FFF2-40B4-BE49-F238E27FC236}">
                    <a16:creationId xmlns:a16="http://schemas.microsoft.com/office/drawing/2014/main" id="{7B6FDA78-22C2-D6B7-8A88-776AAD3EB715}"/>
                  </a:ext>
                </a:extLst>
              </p:cNvPr>
              <p:cNvSpPr/>
              <p:nvPr/>
            </p:nvSpPr>
            <p:spPr>
              <a:xfrm>
                <a:off x="10456222"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43" name="Freeform: Shape 242">
              <a:extLst>
                <a:ext uri="{FF2B5EF4-FFF2-40B4-BE49-F238E27FC236}">
                  <a16:creationId xmlns:a16="http://schemas.microsoft.com/office/drawing/2014/main" id="{FEE0EB99-6EA6-7964-F019-6812D3A6A0A5}"/>
                </a:ext>
              </a:extLst>
            </p:cNvPr>
            <p:cNvSpPr/>
            <p:nvPr/>
          </p:nvSpPr>
          <p:spPr>
            <a:xfrm>
              <a:off x="9365096"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45" name="Freeform: Shape 244">
              <a:extLst>
                <a:ext uri="{FF2B5EF4-FFF2-40B4-BE49-F238E27FC236}">
                  <a16:creationId xmlns:a16="http://schemas.microsoft.com/office/drawing/2014/main" id="{A9420A3F-F047-0867-EEF3-2572D4DF1352}"/>
                </a:ext>
              </a:extLst>
            </p:cNvPr>
            <p:cNvSpPr/>
            <p:nvPr/>
          </p:nvSpPr>
          <p:spPr>
            <a:xfrm>
              <a:off x="9102254"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1"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247" name="Freeform: Shape 246">
              <a:extLst>
                <a:ext uri="{FF2B5EF4-FFF2-40B4-BE49-F238E27FC236}">
                  <a16:creationId xmlns:a16="http://schemas.microsoft.com/office/drawing/2014/main" id="{7624A9F2-BA8F-1F5B-72FC-AC6762C64F59}"/>
                </a:ext>
              </a:extLst>
            </p:cNvPr>
            <p:cNvSpPr/>
            <p:nvPr/>
          </p:nvSpPr>
          <p:spPr>
            <a:xfrm>
              <a:off x="9371636"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248" name="Freeform: Shape 247">
              <a:extLst>
                <a:ext uri="{FF2B5EF4-FFF2-40B4-BE49-F238E27FC236}">
                  <a16:creationId xmlns:a16="http://schemas.microsoft.com/office/drawing/2014/main" id="{EDD3C57F-1E6F-07B8-A23A-6F1A4FEB5565}"/>
                </a:ext>
              </a:extLst>
            </p:cNvPr>
            <p:cNvSpPr/>
            <p:nvPr/>
          </p:nvSpPr>
          <p:spPr>
            <a:xfrm>
              <a:off x="9365096"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49" name="Graphic 4">
              <a:extLst>
                <a:ext uri="{FF2B5EF4-FFF2-40B4-BE49-F238E27FC236}">
                  <a16:creationId xmlns:a16="http://schemas.microsoft.com/office/drawing/2014/main" id="{67F9690F-0D07-21BE-8372-0ED4939B7EA3}"/>
                </a:ext>
              </a:extLst>
            </p:cNvPr>
            <p:cNvGrpSpPr/>
            <p:nvPr/>
          </p:nvGrpSpPr>
          <p:grpSpPr>
            <a:xfrm>
              <a:off x="9358919" y="3296684"/>
              <a:ext cx="25434" cy="19626"/>
              <a:chOff x="9358919" y="3296684"/>
              <a:chExt cx="25434" cy="19626"/>
            </a:xfrm>
            <a:grpFill/>
          </p:grpSpPr>
          <p:sp>
            <p:nvSpPr>
              <p:cNvPr id="250" name="Freeform: Shape 249">
                <a:extLst>
                  <a:ext uri="{FF2B5EF4-FFF2-40B4-BE49-F238E27FC236}">
                    <a16:creationId xmlns:a16="http://schemas.microsoft.com/office/drawing/2014/main" id="{BDCD2BEC-5078-C01B-5337-B143549E1E4A}"/>
                  </a:ext>
                </a:extLst>
              </p:cNvPr>
              <p:cNvSpPr/>
              <p:nvPr/>
            </p:nvSpPr>
            <p:spPr>
              <a:xfrm>
                <a:off x="9371636"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251" name="Freeform: Shape 250">
                <a:extLst>
                  <a:ext uri="{FF2B5EF4-FFF2-40B4-BE49-F238E27FC236}">
                    <a16:creationId xmlns:a16="http://schemas.microsoft.com/office/drawing/2014/main" id="{3A4E76B9-A6E7-6DE4-0291-CCB53349747D}"/>
                  </a:ext>
                </a:extLst>
              </p:cNvPr>
              <p:cNvSpPr/>
              <p:nvPr/>
            </p:nvSpPr>
            <p:spPr>
              <a:xfrm>
                <a:off x="9358919"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53" name="Freeform: Shape 252">
              <a:extLst>
                <a:ext uri="{FF2B5EF4-FFF2-40B4-BE49-F238E27FC236}">
                  <a16:creationId xmlns:a16="http://schemas.microsoft.com/office/drawing/2014/main" id="{70C41A25-6836-541C-2BBF-B40115313D36}"/>
                </a:ext>
              </a:extLst>
            </p:cNvPr>
            <p:cNvSpPr/>
            <p:nvPr/>
          </p:nvSpPr>
          <p:spPr>
            <a:xfrm>
              <a:off x="9169572" y="3343369"/>
              <a:ext cx="404127" cy="66355"/>
            </a:xfrm>
            <a:custGeom>
              <a:avLst/>
              <a:gdLst>
                <a:gd name="connsiteX0" fmla="*/ 404132 w 404127"/>
                <a:gd name="connsiteY0" fmla="*/ 34962 h 66355"/>
                <a:gd name="connsiteX1" fmla="*/ 202068 w 404127"/>
                <a:gd name="connsiteY1" fmla="*/ 68139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39"/>
                    <a:pt x="202068" y="68139"/>
                  </a:cubicBezTo>
                  <a:cubicBezTo>
                    <a:pt x="90471" y="68139"/>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255" name="Freeform: Shape 254">
              <a:extLst>
                <a:ext uri="{FF2B5EF4-FFF2-40B4-BE49-F238E27FC236}">
                  <a16:creationId xmlns:a16="http://schemas.microsoft.com/office/drawing/2014/main" id="{D719A614-EC96-8C91-1F9A-319419E5CAA7}"/>
                </a:ext>
              </a:extLst>
            </p:cNvPr>
            <p:cNvSpPr/>
            <p:nvPr/>
          </p:nvSpPr>
          <p:spPr>
            <a:xfrm>
              <a:off x="9371636"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256" name="Freeform: Shape 255">
              <a:extLst>
                <a:ext uri="{FF2B5EF4-FFF2-40B4-BE49-F238E27FC236}">
                  <a16:creationId xmlns:a16="http://schemas.microsoft.com/office/drawing/2014/main" id="{FCC7B9FB-98E3-6DE7-1124-9D04BD6420CB}"/>
                </a:ext>
              </a:extLst>
            </p:cNvPr>
            <p:cNvSpPr/>
            <p:nvPr/>
          </p:nvSpPr>
          <p:spPr>
            <a:xfrm>
              <a:off x="9365096"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57" name="Freeform: Shape 256">
              <a:extLst>
                <a:ext uri="{FF2B5EF4-FFF2-40B4-BE49-F238E27FC236}">
                  <a16:creationId xmlns:a16="http://schemas.microsoft.com/office/drawing/2014/main" id="{9ABD7AC1-16F8-72F7-1BC6-48FFC399F9E3}"/>
                </a:ext>
              </a:extLst>
            </p:cNvPr>
            <p:cNvSpPr/>
            <p:nvPr/>
          </p:nvSpPr>
          <p:spPr>
            <a:xfrm>
              <a:off x="9273533"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58" name="Freeform: Shape 257">
              <a:extLst>
                <a:ext uri="{FF2B5EF4-FFF2-40B4-BE49-F238E27FC236}">
                  <a16:creationId xmlns:a16="http://schemas.microsoft.com/office/drawing/2014/main" id="{05412E8F-3523-ED2E-3130-9BB6D4CB216F}"/>
                </a:ext>
              </a:extLst>
            </p:cNvPr>
            <p:cNvSpPr/>
            <p:nvPr/>
          </p:nvSpPr>
          <p:spPr>
            <a:xfrm>
              <a:off x="9371636"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259" name="Freeform: Shape 258">
              <a:extLst>
                <a:ext uri="{FF2B5EF4-FFF2-40B4-BE49-F238E27FC236}">
                  <a16:creationId xmlns:a16="http://schemas.microsoft.com/office/drawing/2014/main" id="{400FF45E-229C-65B4-7957-951C1C344AD7}"/>
                </a:ext>
              </a:extLst>
            </p:cNvPr>
            <p:cNvSpPr/>
            <p:nvPr/>
          </p:nvSpPr>
          <p:spPr>
            <a:xfrm>
              <a:off x="9365096"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60" name="Graphic 4">
              <a:extLst>
                <a:ext uri="{FF2B5EF4-FFF2-40B4-BE49-F238E27FC236}">
                  <a16:creationId xmlns:a16="http://schemas.microsoft.com/office/drawing/2014/main" id="{50F228D6-C00D-53CB-DE18-F307490F53FA}"/>
                </a:ext>
              </a:extLst>
            </p:cNvPr>
            <p:cNvGrpSpPr/>
            <p:nvPr/>
          </p:nvGrpSpPr>
          <p:grpSpPr>
            <a:xfrm>
              <a:off x="9358919" y="3069598"/>
              <a:ext cx="25434" cy="19630"/>
              <a:chOff x="9358919" y="3069598"/>
              <a:chExt cx="25434" cy="19630"/>
            </a:xfrm>
            <a:grpFill/>
          </p:grpSpPr>
          <p:sp>
            <p:nvSpPr>
              <p:cNvPr id="261" name="Freeform: Shape 260">
                <a:extLst>
                  <a:ext uri="{FF2B5EF4-FFF2-40B4-BE49-F238E27FC236}">
                    <a16:creationId xmlns:a16="http://schemas.microsoft.com/office/drawing/2014/main" id="{D600D66E-4438-FD9C-9304-9F5AED83FFB9}"/>
                  </a:ext>
                </a:extLst>
              </p:cNvPr>
              <p:cNvSpPr/>
              <p:nvPr/>
            </p:nvSpPr>
            <p:spPr>
              <a:xfrm>
                <a:off x="9371636"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62" name="Freeform: Shape 261">
                <a:extLst>
                  <a:ext uri="{FF2B5EF4-FFF2-40B4-BE49-F238E27FC236}">
                    <a16:creationId xmlns:a16="http://schemas.microsoft.com/office/drawing/2014/main" id="{C884DA07-36A5-FFEA-8299-78921A27550C}"/>
                  </a:ext>
                </a:extLst>
              </p:cNvPr>
              <p:cNvSpPr/>
              <p:nvPr/>
            </p:nvSpPr>
            <p:spPr>
              <a:xfrm>
                <a:off x="9358919"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63" name="Freeform: Shape 262">
              <a:extLst>
                <a:ext uri="{FF2B5EF4-FFF2-40B4-BE49-F238E27FC236}">
                  <a16:creationId xmlns:a16="http://schemas.microsoft.com/office/drawing/2014/main" id="{DA96DCE3-85C8-A426-7559-F37FD571A26D}"/>
                </a:ext>
              </a:extLst>
            </p:cNvPr>
            <p:cNvSpPr/>
            <p:nvPr/>
          </p:nvSpPr>
          <p:spPr>
            <a:xfrm>
              <a:off x="9273533"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64" name="Freeform: Shape 263">
              <a:extLst>
                <a:ext uri="{FF2B5EF4-FFF2-40B4-BE49-F238E27FC236}">
                  <a16:creationId xmlns:a16="http://schemas.microsoft.com/office/drawing/2014/main" id="{A341B937-8690-6422-35C3-B66E594B7FC9}"/>
                </a:ext>
              </a:extLst>
            </p:cNvPr>
            <p:cNvSpPr/>
            <p:nvPr/>
          </p:nvSpPr>
          <p:spPr>
            <a:xfrm>
              <a:off x="9371636"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265" name="Graphic 4">
              <a:extLst>
                <a:ext uri="{FF2B5EF4-FFF2-40B4-BE49-F238E27FC236}">
                  <a16:creationId xmlns:a16="http://schemas.microsoft.com/office/drawing/2014/main" id="{7C7EA4E3-1453-F5B5-0C99-2678417D961A}"/>
                </a:ext>
              </a:extLst>
            </p:cNvPr>
            <p:cNvGrpSpPr/>
            <p:nvPr/>
          </p:nvGrpSpPr>
          <p:grpSpPr>
            <a:xfrm>
              <a:off x="9907570" y="2047725"/>
              <a:ext cx="25434" cy="19630"/>
              <a:chOff x="9907570" y="2047725"/>
              <a:chExt cx="25434" cy="19630"/>
            </a:xfrm>
            <a:grpFill/>
          </p:grpSpPr>
          <p:sp>
            <p:nvSpPr>
              <p:cNvPr id="266" name="Freeform: Shape 265">
                <a:extLst>
                  <a:ext uri="{FF2B5EF4-FFF2-40B4-BE49-F238E27FC236}">
                    <a16:creationId xmlns:a16="http://schemas.microsoft.com/office/drawing/2014/main" id="{16708BC2-429C-F7D2-A5B9-00E4DD147BA3}"/>
                  </a:ext>
                </a:extLst>
              </p:cNvPr>
              <p:cNvSpPr/>
              <p:nvPr/>
            </p:nvSpPr>
            <p:spPr>
              <a:xfrm>
                <a:off x="9920288"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67" name="Freeform: Shape 266">
                <a:extLst>
                  <a:ext uri="{FF2B5EF4-FFF2-40B4-BE49-F238E27FC236}">
                    <a16:creationId xmlns:a16="http://schemas.microsoft.com/office/drawing/2014/main" id="{730A380F-34CF-3ECC-CEF8-26F0BFE5BB69}"/>
                  </a:ext>
                </a:extLst>
              </p:cNvPr>
              <p:cNvSpPr/>
              <p:nvPr/>
            </p:nvSpPr>
            <p:spPr>
              <a:xfrm>
                <a:off x="9907570"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68" name="Graphic 4">
              <a:extLst>
                <a:ext uri="{FF2B5EF4-FFF2-40B4-BE49-F238E27FC236}">
                  <a16:creationId xmlns:a16="http://schemas.microsoft.com/office/drawing/2014/main" id="{BD357D75-339D-99F6-B8B6-38A88AAC03BB}"/>
                </a:ext>
              </a:extLst>
            </p:cNvPr>
            <p:cNvGrpSpPr/>
            <p:nvPr/>
          </p:nvGrpSpPr>
          <p:grpSpPr>
            <a:xfrm>
              <a:off x="10456222" y="2047725"/>
              <a:ext cx="25434" cy="19630"/>
              <a:chOff x="10456222" y="2047725"/>
              <a:chExt cx="25434" cy="19630"/>
            </a:xfrm>
            <a:grpFill/>
          </p:grpSpPr>
          <p:sp>
            <p:nvSpPr>
              <p:cNvPr id="269" name="Freeform: Shape 268">
                <a:extLst>
                  <a:ext uri="{FF2B5EF4-FFF2-40B4-BE49-F238E27FC236}">
                    <a16:creationId xmlns:a16="http://schemas.microsoft.com/office/drawing/2014/main" id="{7D07832E-25A3-B8AD-1AEA-7C15FECD207A}"/>
                  </a:ext>
                </a:extLst>
              </p:cNvPr>
              <p:cNvSpPr/>
              <p:nvPr/>
            </p:nvSpPr>
            <p:spPr>
              <a:xfrm>
                <a:off x="10468939"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70" name="Freeform: Shape 269">
                <a:extLst>
                  <a:ext uri="{FF2B5EF4-FFF2-40B4-BE49-F238E27FC236}">
                    <a16:creationId xmlns:a16="http://schemas.microsoft.com/office/drawing/2014/main" id="{41045FEE-6B72-D324-3AD9-4CC33C6DB34A}"/>
                  </a:ext>
                </a:extLst>
              </p:cNvPr>
              <p:cNvSpPr/>
              <p:nvPr/>
            </p:nvSpPr>
            <p:spPr>
              <a:xfrm>
                <a:off x="10456222"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71" name="Freeform: Shape 270">
              <a:extLst>
                <a:ext uri="{FF2B5EF4-FFF2-40B4-BE49-F238E27FC236}">
                  <a16:creationId xmlns:a16="http://schemas.microsoft.com/office/drawing/2014/main" id="{27A97C4B-CD80-5DBB-DC9B-ED8D8D1B3C7C}"/>
                </a:ext>
              </a:extLst>
            </p:cNvPr>
            <p:cNvSpPr/>
            <p:nvPr/>
          </p:nvSpPr>
          <p:spPr>
            <a:xfrm>
              <a:off x="9365096"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72" name="Freeform: Shape 271">
              <a:extLst>
                <a:ext uri="{FF2B5EF4-FFF2-40B4-BE49-F238E27FC236}">
                  <a16:creationId xmlns:a16="http://schemas.microsoft.com/office/drawing/2014/main" id="{C4019516-38E0-8084-7B72-34120C58F949}"/>
                </a:ext>
              </a:extLst>
            </p:cNvPr>
            <p:cNvSpPr/>
            <p:nvPr/>
          </p:nvSpPr>
          <p:spPr>
            <a:xfrm>
              <a:off x="9277166"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73" name="Freeform: Shape 272">
              <a:extLst>
                <a:ext uri="{FF2B5EF4-FFF2-40B4-BE49-F238E27FC236}">
                  <a16:creationId xmlns:a16="http://schemas.microsoft.com/office/drawing/2014/main" id="{ED9BAE57-2EA0-B362-51B8-EFEEE2EC5DB3}"/>
                </a:ext>
              </a:extLst>
            </p:cNvPr>
            <p:cNvSpPr/>
            <p:nvPr/>
          </p:nvSpPr>
          <p:spPr>
            <a:xfrm>
              <a:off x="9371875" y="3777667"/>
              <a:ext cx="1251" cy="19549"/>
            </a:xfrm>
            <a:custGeom>
              <a:avLst/>
              <a:gdLst>
                <a:gd name="connsiteX0" fmla="*/ 4 w 1251"/>
                <a:gd name="connsiteY0" fmla="*/ 1784 h 19549"/>
                <a:gd name="connsiteX1" fmla="*/ 1255 w 1251"/>
                <a:gd name="connsiteY1" fmla="*/ 21333 h 19549"/>
              </a:gdLst>
              <a:ahLst/>
              <a:cxnLst>
                <a:cxn ang="0">
                  <a:pos x="connsiteX0" y="connsiteY0"/>
                </a:cxn>
                <a:cxn ang="0">
                  <a:pos x="connsiteX1" y="connsiteY1"/>
                </a:cxn>
              </a:cxnLst>
              <a:rect l="l" t="t" r="r" b="b"/>
              <a:pathLst>
                <a:path w="1251" h="19549">
                  <a:moveTo>
                    <a:pt x="4" y="1784"/>
                  </a:moveTo>
                  <a:cubicBezTo>
                    <a:pt x="275" y="6027"/>
                    <a:pt x="748" y="13406"/>
                    <a:pt x="1255" y="21333"/>
                  </a:cubicBezTo>
                </a:path>
              </a:pathLst>
            </a:custGeom>
            <a:grpFill/>
            <a:ln w="9525" cap="flat">
              <a:solidFill>
                <a:srgbClr val="FFFF00"/>
              </a:solidFill>
              <a:prstDash val="solid"/>
              <a:miter/>
            </a:ln>
          </p:spPr>
          <p:txBody>
            <a:bodyPr rtlCol="0" anchor="ctr"/>
            <a:lstStyle/>
            <a:p>
              <a:endParaRPr lang="LID4096" sz="200"/>
            </a:p>
          </p:txBody>
        </p:sp>
        <p:grpSp>
          <p:nvGrpSpPr>
            <p:cNvPr id="274" name="Graphic 4">
              <a:extLst>
                <a:ext uri="{FF2B5EF4-FFF2-40B4-BE49-F238E27FC236}">
                  <a16:creationId xmlns:a16="http://schemas.microsoft.com/office/drawing/2014/main" id="{B2AF4D16-020C-D1EF-D619-5FC15849E8B3}"/>
                </a:ext>
              </a:extLst>
            </p:cNvPr>
            <p:cNvGrpSpPr/>
            <p:nvPr/>
          </p:nvGrpSpPr>
          <p:grpSpPr>
            <a:xfrm>
              <a:off x="9364792" y="3864391"/>
              <a:ext cx="25420" cy="19626"/>
              <a:chOff x="9364792" y="3864391"/>
              <a:chExt cx="25420" cy="19626"/>
            </a:xfrm>
            <a:grpFill/>
          </p:grpSpPr>
          <p:sp>
            <p:nvSpPr>
              <p:cNvPr id="275" name="Freeform: Shape 274">
                <a:extLst>
                  <a:ext uri="{FF2B5EF4-FFF2-40B4-BE49-F238E27FC236}">
                    <a16:creationId xmlns:a16="http://schemas.microsoft.com/office/drawing/2014/main" id="{B4E951AA-2164-565D-6880-3060BF967C9A}"/>
                  </a:ext>
                </a:extLst>
              </p:cNvPr>
              <p:cNvSpPr/>
              <p:nvPr/>
            </p:nvSpPr>
            <p:spPr>
              <a:xfrm>
                <a:off x="9377425" y="3864391"/>
                <a:ext cx="47" cy="752"/>
              </a:xfrm>
              <a:custGeom>
                <a:avLst/>
                <a:gdLst>
                  <a:gd name="connsiteX0" fmla="*/ 4 w 47"/>
                  <a:gd name="connsiteY0" fmla="*/ 1784 h 752"/>
                  <a:gd name="connsiteX1" fmla="*/ 52 w 47"/>
                  <a:gd name="connsiteY1" fmla="*/ 2536 h 752"/>
                </a:gdLst>
                <a:ahLst/>
                <a:cxnLst>
                  <a:cxn ang="0">
                    <a:pos x="connsiteX0" y="connsiteY0"/>
                  </a:cxn>
                  <a:cxn ang="0">
                    <a:pos x="connsiteX1" y="connsiteY1"/>
                  </a:cxn>
                </a:cxnLst>
                <a:rect l="l" t="t" r="r" b="b"/>
                <a:pathLst>
                  <a:path w="47" h="752">
                    <a:moveTo>
                      <a:pt x="4" y="1784"/>
                    </a:moveTo>
                    <a:cubicBezTo>
                      <a:pt x="20" y="2035"/>
                      <a:pt x="36" y="2285"/>
                      <a:pt x="52" y="2536"/>
                    </a:cubicBezTo>
                  </a:path>
                </a:pathLst>
              </a:custGeom>
              <a:grpFill/>
              <a:ln w="9525" cap="flat">
                <a:solidFill>
                  <a:srgbClr val="FFFF00"/>
                </a:solidFill>
                <a:prstDash val="solid"/>
                <a:miter/>
              </a:ln>
            </p:spPr>
            <p:txBody>
              <a:bodyPr rtlCol="0" anchor="ctr"/>
              <a:lstStyle/>
              <a:p>
                <a:endParaRPr lang="LID4096" sz="200"/>
              </a:p>
            </p:txBody>
          </p:sp>
          <p:sp>
            <p:nvSpPr>
              <p:cNvPr id="276" name="Freeform: Shape 275">
                <a:extLst>
                  <a:ext uri="{FF2B5EF4-FFF2-40B4-BE49-F238E27FC236}">
                    <a16:creationId xmlns:a16="http://schemas.microsoft.com/office/drawing/2014/main" id="{BDBFCB4E-9592-1A64-54C2-106698F011B7}"/>
                  </a:ext>
                </a:extLst>
              </p:cNvPr>
              <p:cNvSpPr/>
              <p:nvPr/>
            </p:nvSpPr>
            <p:spPr>
              <a:xfrm>
                <a:off x="9364792" y="3865385"/>
                <a:ext cx="25420" cy="18632"/>
              </a:xfrm>
              <a:custGeom>
                <a:avLst/>
                <a:gdLst>
                  <a:gd name="connsiteX0" fmla="*/ 25425 w 25420"/>
                  <a:gd name="connsiteY0" fmla="*/ 1784 h 18632"/>
                  <a:gd name="connsiteX1" fmla="*/ 13894 w 25420"/>
                  <a:gd name="connsiteY1" fmla="*/ 20417 h 18632"/>
                  <a:gd name="connsiteX2" fmla="*/ 4 w 25420"/>
                  <a:gd name="connsiteY2" fmla="*/ 2204 h 18632"/>
                  <a:gd name="connsiteX3" fmla="*/ 25425 w 25420"/>
                  <a:gd name="connsiteY3" fmla="*/ 1784 h 18632"/>
                </a:gdLst>
                <a:ahLst/>
                <a:cxnLst>
                  <a:cxn ang="0">
                    <a:pos x="connsiteX0" y="connsiteY0"/>
                  </a:cxn>
                  <a:cxn ang="0">
                    <a:pos x="connsiteX1" y="connsiteY1"/>
                  </a:cxn>
                  <a:cxn ang="0">
                    <a:pos x="connsiteX2" y="connsiteY2"/>
                  </a:cxn>
                  <a:cxn ang="0">
                    <a:pos x="connsiteX3" y="connsiteY3"/>
                  </a:cxn>
                </a:cxnLst>
                <a:rect l="l" t="t" r="r" b="b"/>
                <a:pathLst>
                  <a:path w="25420" h="18632">
                    <a:moveTo>
                      <a:pt x="25425" y="1784"/>
                    </a:moveTo>
                    <a:lnTo>
                      <a:pt x="13894" y="20417"/>
                    </a:lnTo>
                    <a:lnTo>
                      <a:pt x="4" y="2204"/>
                    </a:lnTo>
                    <a:lnTo>
                      <a:pt x="25425" y="1784"/>
                    </a:lnTo>
                    <a:close/>
                  </a:path>
                </a:pathLst>
              </a:custGeom>
              <a:grpFill/>
              <a:ln w="9525" cap="flat">
                <a:solidFill>
                  <a:srgbClr val="FFFF00"/>
                </a:solidFill>
                <a:prstDash val="solid"/>
                <a:miter/>
              </a:ln>
            </p:spPr>
            <p:txBody>
              <a:bodyPr rtlCol="0" anchor="ctr"/>
              <a:lstStyle/>
              <a:p>
                <a:endParaRPr lang="LID4096" sz="200"/>
              </a:p>
            </p:txBody>
          </p:sp>
        </p:grpSp>
        <p:grpSp>
          <p:nvGrpSpPr>
            <p:cNvPr id="277" name="Graphic 4">
              <a:extLst>
                <a:ext uri="{FF2B5EF4-FFF2-40B4-BE49-F238E27FC236}">
                  <a16:creationId xmlns:a16="http://schemas.microsoft.com/office/drawing/2014/main" id="{FC93F8F5-3470-3062-5D0B-98313A8A8891}"/>
                </a:ext>
              </a:extLst>
            </p:cNvPr>
            <p:cNvGrpSpPr/>
            <p:nvPr/>
          </p:nvGrpSpPr>
          <p:grpSpPr>
            <a:xfrm>
              <a:off x="9358919" y="3183145"/>
              <a:ext cx="25434" cy="19624"/>
              <a:chOff x="9358919" y="3183145"/>
              <a:chExt cx="25434" cy="19624"/>
            </a:xfrm>
            <a:grpFill/>
          </p:grpSpPr>
          <p:sp>
            <p:nvSpPr>
              <p:cNvPr id="278" name="Freeform: Shape 277">
                <a:extLst>
                  <a:ext uri="{FF2B5EF4-FFF2-40B4-BE49-F238E27FC236}">
                    <a16:creationId xmlns:a16="http://schemas.microsoft.com/office/drawing/2014/main" id="{1FA6C048-86CD-7B98-E33A-0DA452D708A6}"/>
                  </a:ext>
                </a:extLst>
              </p:cNvPr>
              <p:cNvSpPr/>
              <p:nvPr/>
            </p:nvSpPr>
            <p:spPr>
              <a:xfrm>
                <a:off x="9371636"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279" name="Freeform: Shape 278">
                <a:extLst>
                  <a:ext uri="{FF2B5EF4-FFF2-40B4-BE49-F238E27FC236}">
                    <a16:creationId xmlns:a16="http://schemas.microsoft.com/office/drawing/2014/main" id="{C60B18AE-81F3-3761-81DB-7D90FE07107F}"/>
                  </a:ext>
                </a:extLst>
              </p:cNvPr>
              <p:cNvSpPr/>
              <p:nvPr/>
            </p:nvSpPr>
            <p:spPr>
              <a:xfrm>
                <a:off x="9358919"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80" name="Freeform: Shape 279">
              <a:extLst>
                <a:ext uri="{FF2B5EF4-FFF2-40B4-BE49-F238E27FC236}">
                  <a16:creationId xmlns:a16="http://schemas.microsoft.com/office/drawing/2014/main" id="{821F1B5D-5316-B2B6-EC2F-C531AC5B1F6F}"/>
                </a:ext>
              </a:extLst>
            </p:cNvPr>
            <p:cNvSpPr/>
            <p:nvPr/>
          </p:nvSpPr>
          <p:spPr>
            <a:xfrm>
              <a:off x="9644871" y="490603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82" name="Freeform: Shape 281">
              <a:extLst>
                <a:ext uri="{FF2B5EF4-FFF2-40B4-BE49-F238E27FC236}">
                  <a16:creationId xmlns:a16="http://schemas.microsoft.com/office/drawing/2014/main" id="{46B30772-A639-7786-08C9-3FA73E84C973}"/>
                </a:ext>
              </a:extLst>
            </p:cNvPr>
            <p:cNvSpPr/>
            <p:nvPr/>
          </p:nvSpPr>
          <p:spPr>
            <a:xfrm>
              <a:off x="9405206" y="4932949"/>
              <a:ext cx="492410" cy="66355"/>
            </a:xfrm>
            <a:custGeom>
              <a:avLst/>
              <a:gdLst>
                <a:gd name="connsiteX0" fmla="*/ 492414 w 492410"/>
                <a:gd name="connsiteY0" fmla="*/ 34962 h 66355"/>
                <a:gd name="connsiteX1" fmla="*/ 246209 w 492410"/>
                <a:gd name="connsiteY1" fmla="*/ 68139 h 66355"/>
                <a:gd name="connsiteX2" fmla="*/ 4 w 492410"/>
                <a:gd name="connsiteY2" fmla="*/ 34962 h 66355"/>
                <a:gd name="connsiteX3" fmla="*/ 246209 w 492410"/>
                <a:gd name="connsiteY3" fmla="*/ 1784 h 66355"/>
                <a:gd name="connsiteX4" fmla="*/ 492414 w 492410"/>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10" h="66355">
                  <a:moveTo>
                    <a:pt x="492414" y="34962"/>
                  </a:moveTo>
                  <a:cubicBezTo>
                    <a:pt x="492414" y="53285"/>
                    <a:pt x="382185" y="68139"/>
                    <a:pt x="246209" y="68139"/>
                  </a:cubicBezTo>
                  <a:cubicBezTo>
                    <a:pt x="110234" y="68139"/>
                    <a:pt x="4" y="53285"/>
                    <a:pt x="4" y="34962"/>
                  </a:cubicBezTo>
                  <a:cubicBezTo>
                    <a:pt x="4" y="16638"/>
                    <a:pt x="110234" y="1784"/>
                    <a:pt x="246209" y="1784"/>
                  </a:cubicBezTo>
                  <a:cubicBezTo>
                    <a:pt x="382185" y="1784"/>
                    <a:pt x="492414" y="16638"/>
                    <a:pt x="492414" y="34962"/>
                  </a:cubicBezTo>
                  <a:close/>
                </a:path>
              </a:pathLst>
            </a:custGeom>
            <a:grpFill/>
            <a:ln w="9525" cap="flat">
              <a:solidFill>
                <a:srgbClr val="FFFF00"/>
              </a:solidFill>
              <a:prstDash val="solid"/>
              <a:miter/>
            </a:ln>
          </p:spPr>
          <p:txBody>
            <a:bodyPr rtlCol="0" anchor="ctr"/>
            <a:lstStyle/>
            <a:p>
              <a:endParaRPr lang="LID4096" sz="200"/>
            </a:p>
          </p:txBody>
        </p:sp>
        <p:sp>
          <p:nvSpPr>
            <p:cNvPr id="284" name="Freeform: Shape 283">
              <a:extLst>
                <a:ext uri="{FF2B5EF4-FFF2-40B4-BE49-F238E27FC236}">
                  <a16:creationId xmlns:a16="http://schemas.microsoft.com/office/drawing/2014/main" id="{47851E42-3990-1360-B638-4682B97AA012}"/>
                </a:ext>
              </a:extLst>
            </p:cNvPr>
            <p:cNvSpPr/>
            <p:nvPr/>
          </p:nvSpPr>
          <p:spPr>
            <a:xfrm>
              <a:off x="9651412" y="4913081"/>
              <a:ext cx="3633" cy="19550"/>
            </a:xfrm>
            <a:custGeom>
              <a:avLst/>
              <a:gdLst>
                <a:gd name="connsiteX0" fmla="*/ 4 w 3633"/>
                <a:gd name="connsiteY0" fmla="*/ 1784 h 19550"/>
                <a:gd name="connsiteX1" fmla="*/ 4 w 3633"/>
                <a:gd name="connsiteY1" fmla="*/ 21334 h 19550"/>
              </a:gdLst>
              <a:ahLst/>
              <a:cxnLst>
                <a:cxn ang="0">
                  <a:pos x="connsiteX0" y="connsiteY0"/>
                </a:cxn>
                <a:cxn ang="0">
                  <a:pos x="connsiteX1" y="connsiteY1"/>
                </a:cxn>
              </a:cxnLst>
              <a:rect l="l" t="t" r="r" b="b"/>
              <a:pathLst>
                <a:path w="3633" h="19550">
                  <a:moveTo>
                    <a:pt x="4" y="1784"/>
                  </a:moveTo>
                  <a:cubicBezTo>
                    <a:pt x="4" y="6027"/>
                    <a:pt x="4" y="13406"/>
                    <a:pt x="4" y="21334"/>
                  </a:cubicBezTo>
                </a:path>
              </a:pathLst>
            </a:custGeom>
            <a:grpFill/>
            <a:ln w="9525" cap="flat">
              <a:solidFill>
                <a:srgbClr val="FFFF00"/>
              </a:solidFill>
              <a:prstDash val="solid"/>
              <a:miter/>
            </a:ln>
          </p:spPr>
          <p:txBody>
            <a:bodyPr rtlCol="0" anchor="ctr"/>
            <a:lstStyle/>
            <a:p>
              <a:endParaRPr lang="LID4096" sz="200"/>
            </a:p>
          </p:txBody>
        </p:sp>
        <p:sp>
          <p:nvSpPr>
            <p:cNvPr id="285" name="Freeform: Shape 284">
              <a:extLst>
                <a:ext uri="{FF2B5EF4-FFF2-40B4-BE49-F238E27FC236}">
                  <a16:creationId xmlns:a16="http://schemas.microsoft.com/office/drawing/2014/main" id="{D0835C1E-DB32-93B2-2817-E67A176022E4}"/>
                </a:ext>
              </a:extLst>
            </p:cNvPr>
            <p:cNvSpPr/>
            <p:nvPr/>
          </p:nvSpPr>
          <p:spPr>
            <a:xfrm>
              <a:off x="9644871" y="501957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86" name="Graphic 4">
              <a:extLst>
                <a:ext uri="{FF2B5EF4-FFF2-40B4-BE49-F238E27FC236}">
                  <a16:creationId xmlns:a16="http://schemas.microsoft.com/office/drawing/2014/main" id="{A870AD2C-5007-C9EB-F0EF-E76E529C0DC2}"/>
                </a:ext>
              </a:extLst>
            </p:cNvPr>
            <p:cNvGrpSpPr/>
            <p:nvPr/>
          </p:nvGrpSpPr>
          <p:grpSpPr>
            <a:xfrm>
              <a:off x="9638695" y="4999806"/>
              <a:ext cx="25434" cy="19624"/>
              <a:chOff x="9638695" y="4999806"/>
              <a:chExt cx="25434" cy="19624"/>
            </a:xfrm>
            <a:grpFill/>
          </p:grpSpPr>
          <p:sp>
            <p:nvSpPr>
              <p:cNvPr id="287" name="Freeform: Shape 286">
                <a:extLst>
                  <a:ext uri="{FF2B5EF4-FFF2-40B4-BE49-F238E27FC236}">
                    <a16:creationId xmlns:a16="http://schemas.microsoft.com/office/drawing/2014/main" id="{606AA3E9-2166-E382-7B30-6DA22CA77772}"/>
                  </a:ext>
                </a:extLst>
              </p:cNvPr>
              <p:cNvSpPr/>
              <p:nvPr/>
            </p:nvSpPr>
            <p:spPr>
              <a:xfrm>
                <a:off x="9651412" y="4999806"/>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288" name="Freeform: Shape 287">
                <a:extLst>
                  <a:ext uri="{FF2B5EF4-FFF2-40B4-BE49-F238E27FC236}">
                    <a16:creationId xmlns:a16="http://schemas.microsoft.com/office/drawing/2014/main" id="{5171F3E0-F411-25DA-61CF-0EB2A62183EC}"/>
                  </a:ext>
                </a:extLst>
              </p:cNvPr>
              <p:cNvSpPr/>
              <p:nvPr/>
            </p:nvSpPr>
            <p:spPr>
              <a:xfrm>
                <a:off x="9638695" y="500099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89" name="Graphic 4">
              <a:extLst>
                <a:ext uri="{FF2B5EF4-FFF2-40B4-BE49-F238E27FC236}">
                  <a16:creationId xmlns:a16="http://schemas.microsoft.com/office/drawing/2014/main" id="{D4F5AFA5-889B-9ABD-8554-A497FB0D4419}"/>
                </a:ext>
              </a:extLst>
            </p:cNvPr>
            <p:cNvGrpSpPr/>
            <p:nvPr/>
          </p:nvGrpSpPr>
          <p:grpSpPr>
            <a:xfrm>
              <a:off x="10456222" y="2274808"/>
              <a:ext cx="25434" cy="19630"/>
              <a:chOff x="10456222" y="2274808"/>
              <a:chExt cx="25434" cy="19630"/>
            </a:xfrm>
            <a:grpFill/>
          </p:grpSpPr>
          <p:sp>
            <p:nvSpPr>
              <p:cNvPr id="290" name="Freeform: Shape 289">
                <a:extLst>
                  <a:ext uri="{FF2B5EF4-FFF2-40B4-BE49-F238E27FC236}">
                    <a16:creationId xmlns:a16="http://schemas.microsoft.com/office/drawing/2014/main" id="{1537265E-6205-A369-9417-CEC9B27FB6C3}"/>
                  </a:ext>
                </a:extLst>
              </p:cNvPr>
              <p:cNvSpPr/>
              <p:nvPr/>
            </p:nvSpPr>
            <p:spPr>
              <a:xfrm>
                <a:off x="10468939"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91" name="Freeform: Shape 290">
                <a:extLst>
                  <a:ext uri="{FF2B5EF4-FFF2-40B4-BE49-F238E27FC236}">
                    <a16:creationId xmlns:a16="http://schemas.microsoft.com/office/drawing/2014/main" id="{84D3B64B-20D5-EB7F-02B0-3A2AE2A8D207}"/>
                  </a:ext>
                </a:extLst>
              </p:cNvPr>
              <p:cNvSpPr/>
              <p:nvPr/>
            </p:nvSpPr>
            <p:spPr>
              <a:xfrm>
                <a:off x="10456222"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92" name="Graphic 4">
              <a:extLst>
                <a:ext uri="{FF2B5EF4-FFF2-40B4-BE49-F238E27FC236}">
                  <a16:creationId xmlns:a16="http://schemas.microsoft.com/office/drawing/2014/main" id="{B780BB40-7D58-8506-B557-5BD9E3A28CF0}"/>
                </a:ext>
              </a:extLst>
            </p:cNvPr>
            <p:cNvGrpSpPr/>
            <p:nvPr/>
          </p:nvGrpSpPr>
          <p:grpSpPr>
            <a:xfrm>
              <a:off x="9638695" y="4659181"/>
              <a:ext cx="25434" cy="19626"/>
              <a:chOff x="9638695" y="4659181"/>
              <a:chExt cx="25434" cy="19626"/>
            </a:xfrm>
            <a:grpFill/>
          </p:grpSpPr>
          <p:sp>
            <p:nvSpPr>
              <p:cNvPr id="293" name="Freeform: Shape 292">
                <a:extLst>
                  <a:ext uri="{FF2B5EF4-FFF2-40B4-BE49-F238E27FC236}">
                    <a16:creationId xmlns:a16="http://schemas.microsoft.com/office/drawing/2014/main" id="{21722C84-3B3F-BCB6-AF45-CD24D7371C82}"/>
                  </a:ext>
                </a:extLst>
              </p:cNvPr>
              <p:cNvSpPr/>
              <p:nvPr/>
            </p:nvSpPr>
            <p:spPr>
              <a:xfrm>
                <a:off x="9651412" y="4659181"/>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294" name="Freeform: Shape 293">
                <a:extLst>
                  <a:ext uri="{FF2B5EF4-FFF2-40B4-BE49-F238E27FC236}">
                    <a16:creationId xmlns:a16="http://schemas.microsoft.com/office/drawing/2014/main" id="{23E6BB4A-DB4B-CC76-0C9A-E1B57353CDA1}"/>
                  </a:ext>
                </a:extLst>
              </p:cNvPr>
              <p:cNvSpPr/>
              <p:nvPr/>
            </p:nvSpPr>
            <p:spPr>
              <a:xfrm>
                <a:off x="9638695" y="466037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95" name="Graphic 4">
              <a:extLst>
                <a:ext uri="{FF2B5EF4-FFF2-40B4-BE49-F238E27FC236}">
                  <a16:creationId xmlns:a16="http://schemas.microsoft.com/office/drawing/2014/main" id="{BB378745-AC21-A1AD-40E8-ACA800950CA3}"/>
                </a:ext>
              </a:extLst>
            </p:cNvPr>
            <p:cNvGrpSpPr/>
            <p:nvPr/>
          </p:nvGrpSpPr>
          <p:grpSpPr>
            <a:xfrm>
              <a:off x="9358919" y="3410228"/>
              <a:ext cx="25434" cy="19624"/>
              <a:chOff x="9358919" y="3410228"/>
              <a:chExt cx="25434" cy="19624"/>
            </a:xfrm>
            <a:grpFill/>
          </p:grpSpPr>
          <p:sp>
            <p:nvSpPr>
              <p:cNvPr id="296" name="Freeform: Shape 295">
                <a:extLst>
                  <a:ext uri="{FF2B5EF4-FFF2-40B4-BE49-F238E27FC236}">
                    <a16:creationId xmlns:a16="http://schemas.microsoft.com/office/drawing/2014/main" id="{08EDBF3D-48B3-E92E-91D4-FF9B21665993}"/>
                  </a:ext>
                </a:extLst>
              </p:cNvPr>
              <p:cNvSpPr/>
              <p:nvPr/>
            </p:nvSpPr>
            <p:spPr>
              <a:xfrm>
                <a:off x="9371636" y="341022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FFFF00"/>
                </a:solidFill>
                <a:prstDash val="solid"/>
                <a:miter/>
              </a:ln>
            </p:spPr>
            <p:txBody>
              <a:bodyPr rtlCol="0" anchor="ctr"/>
              <a:lstStyle/>
              <a:p>
                <a:endParaRPr lang="LID4096" sz="200"/>
              </a:p>
            </p:txBody>
          </p:sp>
          <p:sp>
            <p:nvSpPr>
              <p:cNvPr id="297" name="Freeform: Shape 296">
                <a:extLst>
                  <a:ext uri="{FF2B5EF4-FFF2-40B4-BE49-F238E27FC236}">
                    <a16:creationId xmlns:a16="http://schemas.microsoft.com/office/drawing/2014/main" id="{B582A725-66F6-37CF-15BD-BB7CBF9DD309}"/>
                  </a:ext>
                </a:extLst>
              </p:cNvPr>
              <p:cNvSpPr/>
              <p:nvPr/>
            </p:nvSpPr>
            <p:spPr>
              <a:xfrm>
                <a:off x="9358919" y="341142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98" name="Graphic 4">
              <a:extLst>
                <a:ext uri="{FF2B5EF4-FFF2-40B4-BE49-F238E27FC236}">
                  <a16:creationId xmlns:a16="http://schemas.microsoft.com/office/drawing/2014/main" id="{51696E3A-EA23-2D89-C9C3-953AE3728926}"/>
                </a:ext>
              </a:extLst>
            </p:cNvPr>
            <p:cNvGrpSpPr/>
            <p:nvPr/>
          </p:nvGrpSpPr>
          <p:grpSpPr>
            <a:xfrm>
              <a:off x="9358919" y="3750852"/>
              <a:ext cx="25434" cy="19624"/>
              <a:chOff x="9358919" y="3750852"/>
              <a:chExt cx="25434" cy="19624"/>
            </a:xfrm>
            <a:grpFill/>
          </p:grpSpPr>
          <p:sp>
            <p:nvSpPr>
              <p:cNvPr id="299" name="Freeform: Shape 298">
                <a:extLst>
                  <a:ext uri="{FF2B5EF4-FFF2-40B4-BE49-F238E27FC236}">
                    <a16:creationId xmlns:a16="http://schemas.microsoft.com/office/drawing/2014/main" id="{243CDD05-E8E5-286C-8DF8-16B28B5B88FA}"/>
                  </a:ext>
                </a:extLst>
              </p:cNvPr>
              <p:cNvSpPr/>
              <p:nvPr/>
            </p:nvSpPr>
            <p:spPr>
              <a:xfrm>
                <a:off x="9371636"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300" name="Freeform: Shape 299">
                <a:extLst>
                  <a:ext uri="{FF2B5EF4-FFF2-40B4-BE49-F238E27FC236}">
                    <a16:creationId xmlns:a16="http://schemas.microsoft.com/office/drawing/2014/main" id="{ECF31FCD-F237-6361-E74C-BC0CE29F02B8}"/>
                  </a:ext>
                </a:extLst>
              </p:cNvPr>
              <p:cNvSpPr/>
              <p:nvPr/>
            </p:nvSpPr>
            <p:spPr>
              <a:xfrm>
                <a:off x="9358919"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01" name="Graphic 4">
              <a:extLst>
                <a:ext uri="{FF2B5EF4-FFF2-40B4-BE49-F238E27FC236}">
                  <a16:creationId xmlns:a16="http://schemas.microsoft.com/office/drawing/2014/main" id="{C2FD3431-3881-2B8D-49D4-599D32E64DE2}"/>
                </a:ext>
              </a:extLst>
            </p:cNvPr>
            <p:cNvGrpSpPr/>
            <p:nvPr/>
          </p:nvGrpSpPr>
          <p:grpSpPr>
            <a:xfrm>
              <a:off x="9907570" y="2956056"/>
              <a:ext cx="25434" cy="19630"/>
              <a:chOff x="9907570" y="2956056"/>
              <a:chExt cx="25434" cy="19630"/>
            </a:xfrm>
            <a:grpFill/>
          </p:grpSpPr>
          <p:sp>
            <p:nvSpPr>
              <p:cNvPr id="302" name="Freeform: Shape 301">
                <a:extLst>
                  <a:ext uri="{FF2B5EF4-FFF2-40B4-BE49-F238E27FC236}">
                    <a16:creationId xmlns:a16="http://schemas.microsoft.com/office/drawing/2014/main" id="{605623F9-E6A4-C3ED-3790-7FE1CD90ED16}"/>
                  </a:ext>
                </a:extLst>
              </p:cNvPr>
              <p:cNvSpPr/>
              <p:nvPr/>
            </p:nvSpPr>
            <p:spPr>
              <a:xfrm>
                <a:off x="9920288"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03" name="Freeform: Shape 302">
                <a:extLst>
                  <a:ext uri="{FF2B5EF4-FFF2-40B4-BE49-F238E27FC236}">
                    <a16:creationId xmlns:a16="http://schemas.microsoft.com/office/drawing/2014/main" id="{E9FAFE5A-985F-A00B-5F2D-40D03952A2A3}"/>
                  </a:ext>
                </a:extLst>
              </p:cNvPr>
              <p:cNvSpPr/>
              <p:nvPr/>
            </p:nvSpPr>
            <p:spPr>
              <a:xfrm>
                <a:off x="9907570"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04" name="Graphic 4">
              <a:extLst>
                <a:ext uri="{FF2B5EF4-FFF2-40B4-BE49-F238E27FC236}">
                  <a16:creationId xmlns:a16="http://schemas.microsoft.com/office/drawing/2014/main" id="{C39827B3-7A4F-8B9D-A945-91EA092A0D47}"/>
                </a:ext>
              </a:extLst>
            </p:cNvPr>
            <p:cNvGrpSpPr/>
            <p:nvPr/>
          </p:nvGrpSpPr>
          <p:grpSpPr>
            <a:xfrm>
              <a:off x="9657774" y="3973304"/>
              <a:ext cx="123152" cy="26359"/>
              <a:chOff x="9657774" y="3973304"/>
              <a:chExt cx="123152" cy="26359"/>
            </a:xfrm>
            <a:grpFill/>
          </p:grpSpPr>
          <p:sp>
            <p:nvSpPr>
              <p:cNvPr id="305" name="Freeform: Shape 304">
                <a:extLst>
                  <a:ext uri="{FF2B5EF4-FFF2-40B4-BE49-F238E27FC236}">
                    <a16:creationId xmlns:a16="http://schemas.microsoft.com/office/drawing/2014/main" id="{1AF3595B-CC6F-E7EB-A533-19302FB324EB}"/>
                  </a:ext>
                </a:extLst>
              </p:cNvPr>
              <p:cNvSpPr/>
              <p:nvPr/>
            </p:nvSpPr>
            <p:spPr>
              <a:xfrm>
                <a:off x="9691485" y="3973304"/>
                <a:ext cx="89441" cy="19143"/>
              </a:xfrm>
              <a:custGeom>
                <a:avLst/>
                <a:gdLst>
                  <a:gd name="connsiteX0" fmla="*/ 89445 w 89441"/>
                  <a:gd name="connsiteY0" fmla="*/ 1784 h 19143"/>
                  <a:gd name="connsiteX1" fmla="*/ 4 w 89441"/>
                  <a:gd name="connsiteY1" fmla="*/ 20928 h 19143"/>
                </a:gdLst>
                <a:ahLst/>
                <a:cxnLst>
                  <a:cxn ang="0">
                    <a:pos x="connsiteX0" y="connsiteY0"/>
                  </a:cxn>
                  <a:cxn ang="0">
                    <a:pos x="connsiteX1" y="connsiteY1"/>
                  </a:cxn>
                </a:cxnLst>
                <a:rect l="l" t="t" r="r" b="b"/>
                <a:pathLst>
                  <a:path w="89441" h="19143">
                    <a:moveTo>
                      <a:pt x="89445" y="1784"/>
                    </a:moveTo>
                    <a:cubicBezTo>
                      <a:pt x="56719" y="8788"/>
                      <a:pt x="24246" y="15739"/>
                      <a:pt x="4" y="20928"/>
                    </a:cubicBezTo>
                  </a:path>
                </a:pathLst>
              </a:custGeom>
              <a:grpFill/>
              <a:ln w="9525" cap="flat">
                <a:solidFill>
                  <a:srgbClr val="FFFF00"/>
                </a:solidFill>
                <a:prstDash val="solid"/>
                <a:miter/>
              </a:ln>
            </p:spPr>
            <p:txBody>
              <a:bodyPr rtlCol="0" anchor="ctr"/>
              <a:lstStyle/>
              <a:p>
                <a:endParaRPr lang="LID4096" sz="200"/>
              </a:p>
            </p:txBody>
          </p:sp>
          <p:sp>
            <p:nvSpPr>
              <p:cNvPr id="306" name="Freeform: Shape 305">
                <a:extLst>
                  <a:ext uri="{FF2B5EF4-FFF2-40B4-BE49-F238E27FC236}">
                    <a16:creationId xmlns:a16="http://schemas.microsoft.com/office/drawing/2014/main" id="{5EA357A2-10BF-A35C-D2BC-7CAA15EE9D59}"/>
                  </a:ext>
                </a:extLst>
              </p:cNvPr>
              <p:cNvSpPr/>
              <p:nvPr/>
            </p:nvSpPr>
            <p:spPr>
              <a:xfrm>
                <a:off x="9657774" y="3986553"/>
                <a:ext cx="38420" cy="13110"/>
              </a:xfrm>
              <a:custGeom>
                <a:avLst/>
                <a:gdLst>
                  <a:gd name="connsiteX0" fmla="*/ 38424 w 38420"/>
                  <a:gd name="connsiteY0" fmla="*/ 13673 h 13110"/>
                  <a:gd name="connsiteX1" fmla="*/ 4 w 38420"/>
                  <a:gd name="connsiteY1" fmla="*/ 14895 h 13110"/>
                  <a:gd name="connsiteX2" fmla="*/ 28538 w 38420"/>
                  <a:gd name="connsiteY2" fmla="*/ 1784 h 13110"/>
                  <a:gd name="connsiteX3" fmla="*/ 38424 w 38420"/>
                  <a:gd name="connsiteY3" fmla="*/ 13673 h 13110"/>
                </a:gdLst>
                <a:ahLst/>
                <a:cxnLst>
                  <a:cxn ang="0">
                    <a:pos x="connsiteX0" y="connsiteY0"/>
                  </a:cxn>
                  <a:cxn ang="0">
                    <a:pos x="connsiteX1" y="connsiteY1"/>
                  </a:cxn>
                  <a:cxn ang="0">
                    <a:pos x="connsiteX2" y="connsiteY2"/>
                  </a:cxn>
                  <a:cxn ang="0">
                    <a:pos x="connsiteX3" y="connsiteY3"/>
                  </a:cxn>
                </a:cxnLst>
                <a:rect l="l" t="t" r="r" b="b"/>
                <a:pathLst>
                  <a:path w="38420" h="13110">
                    <a:moveTo>
                      <a:pt x="38424" y="13673"/>
                    </a:moveTo>
                    <a:lnTo>
                      <a:pt x="4" y="14895"/>
                    </a:lnTo>
                    <a:lnTo>
                      <a:pt x="28538" y="1784"/>
                    </a:lnTo>
                    <a:lnTo>
                      <a:pt x="38424" y="13673"/>
                    </a:lnTo>
                    <a:close/>
                  </a:path>
                </a:pathLst>
              </a:custGeom>
              <a:grpFill/>
              <a:ln w="9525" cap="flat">
                <a:solidFill>
                  <a:srgbClr val="FFFF00"/>
                </a:solidFill>
                <a:prstDash val="solid"/>
                <a:miter/>
              </a:ln>
            </p:spPr>
            <p:txBody>
              <a:bodyPr rtlCol="0" anchor="ctr"/>
              <a:lstStyle/>
              <a:p>
                <a:endParaRPr lang="LID4096" sz="200"/>
              </a:p>
            </p:txBody>
          </p:sp>
        </p:grpSp>
        <p:sp>
          <p:nvSpPr>
            <p:cNvPr id="307" name="Freeform: Shape 306">
              <a:extLst>
                <a:ext uri="{FF2B5EF4-FFF2-40B4-BE49-F238E27FC236}">
                  <a16:creationId xmlns:a16="http://schemas.microsoft.com/office/drawing/2014/main" id="{F189F532-2851-7F77-83B2-E6F230DDBD1B}"/>
                </a:ext>
              </a:extLst>
            </p:cNvPr>
            <p:cNvSpPr/>
            <p:nvPr/>
          </p:nvSpPr>
          <p:spPr>
            <a:xfrm>
              <a:off x="10462399"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309" name="Freeform: Shape 308">
              <a:extLst>
                <a:ext uri="{FF2B5EF4-FFF2-40B4-BE49-F238E27FC236}">
                  <a16:creationId xmlns:a16="http://schemas.microsoft.com/office/drawing/2014/main" id="{077A6E1A-17D1-9A89-88B0-5C76F9AB0678}"/>
                </a:ext>
              </a:extLst>
            </p:cNvPr>
            <p:cNvSpPr/>
            <p:nvPr/>
          </p:nvSpPr>
          <p:spPr>
            <a:xfrm>
              <a:off x="10189162"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311" name="Freeform: Shape 310">
              <a:extLst>
                <a:ext uri="{FF2B5EF4-FFF2-40B4-BE49-F238E27FC236}">
                  <a16:creationId xmlns:a16="http://schemas.microsoft.com/office/drawing/2014/main" id="{504D9F81-CC30-6DC8-5AAE-0395E47F485E}"/>
                </a:ext>
              </a:extLst>
            </p:cNvPr>
            <p:cNvSpPr/>
            <p:nvPr/>
          </p:nvSpPr>
          <p:spPr>
            <a:xfrm>
              <a:off x="10468939"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312" name="Graphic 4">
              <a:extLst>
                <a:ext uri="{FF2B5EF4-FFF2-40B4-BE49-F238E27FC236}">
                  <a16:creationId xmlns:a16="http://schemas.microsoft.com/office/drawing/2014/main" id="{75C083E0-0F7B-E9C7-29E4-23BB90A26F55}"/>
                </a:ext>
              </a:extLst>
            </p:cNvPr>
            <p:cNvGrpSpPr/>
            <p:nvPr/>
          </p:nvGrpSpPr>
          <p:grpSpPr>
            <a:xfrm>
              <a:off x="10453999" y="2728974"/>
              <a:ext cx="25419" cy="19629"/>
              <a:chOff x="10453999" y="2728974"/>
              <a:chExt cx="25419" cy="19629"/>
            </a:xfrm>
            <a:grpFill/>
          </p:grpSpPr>
          <p:sp>
            <p:nvSpPr>
              <p:cNvPr id="313" name="Freeform: Shape 312">
                <a:extLst>
                  <a:ext uri="{FF2B5EF4-FFF2-40B4-BE49-F238E27FC236}">
                    <a16:creationId xmlns:a16="http://schemas.microsoft.com/office/drawing/2014/main" id="{AFEE4CB6-28B0-E5FD-953B-547995BC39B0}"/>
                  </a:ext>
                </a:extLst>
              </p:cNvPr>
              <p:cNvSpPr/>
              <p:nvPr/>
            </p:nvSpPr>
            <p:spPr>
              <a:xfrm>
                <a:off x="10466738" y="2728974"/>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FFFF00"/>
                </a:solidFill>
                <a:prstDash val="solid"/>
                <a:miter/>
              </a:ln>
            </p:spPr>
            <p:txBody>
              <a:bodyPr rtlCol="0" anchor="ctr"/>
              <a:lstStyle/>
              <a:p>
                <a:endParaRPr lang="LID4096" sz="200"/>
              </a:p>
            </p:txBody>
          </p:sp>
          <p:sp>
            <p:nvSpPr>
              <p:cNvPr id="314" name="Freeform: Shape 313">
                <a:extLst>
                  <a:ext uri="{FF2B5EF4-FFF2-40B4-BE49-F238E27FC236}">
                    <a16:creationId xmlns:a16="http://schemas.microsoft.com/office/drawing/2014/main" id="{05D188E0-F127-4912-C201-0484CDB1ECD2}"/>
                  </a:ext>
                </a:extLst>
              </p:cNvPr>
              <p:cNvSpPr/>
              <p:nvPr/>
            </p:nvSpPr>
            <p:spPr>
              <a:xfrm>
                <a:off x="10453999" y="2729969"/>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FFFF00"/>
                </a:solidFill>
                <a:prstDash val="solid"/>
                <a:miter/>
              </a:ln>
            </p:spPr>
            <p:txBody>
              <a:bodyPr rtlCol="0" anchor="ctr"/>
              <a:lstStyle/>
              <a:p>
                <a:endParaRPr lang="LID4096" sz="200"/>
              </a:p>
            </p:txBody>
          </p:sp>
        </p:grpSp>
        <p:sp>
          <p:nvSpPr>
            <p:cNvPr id="315" name="Freeform: Shape 314">
              <a:extLst>
                <a:ext uri="{FF2B5EF4-FFF2-40B4-BE49-F238E27FC236}">
                  <a16:creationId xmlns:a16="http://schemas.microsoft.com/office/drawing/2014/main" id="{0192CC96-F1DB-7D25-E4B4-918CFA8BF9B4}"/>
                </a:ext>
              </a:extLst>
            </p:cNvPr>
            <p:cNvSpPr/>
            <p:nvPr/>
          </p:nvSpPr>
          <p:spPr>
            <a:xfrm>
              <a:off x="9913747"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316" name="Freeform: Shape 315">
              <a:extLst>
                <a:ext uri="{FF2B5EF4-FFF2-40B4-BE49-F238E27FC236}">
                  <a16:creationId xmlns:a16="http://schemas.microsoft.com/office/drawing/2014/main" id="{F9CA5348-E30D-F1CC-9173-BC9963235EE9}"/>
                </a:ext>
              </a:extLst>
            </p:cNvPr>
            <p:cNvSpPr/>
            <p:nvPr/>
          </p:nvSpPr>
          <p:spPr>
            <a:xfrm>
              <a:off x="9822184"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317" name="Freeform: Shape 316">
              <a:extLst>
                <a:ext uri="{FF2B5EF4-FFF2-40B4-BE49-F238E27FC236}">
                  <a16:creationId xmlns:a16="http://schemas.microsoft.com/office/drawing/2014/main" id="{8FC657D2-760A-9146-F400-3438EA4F21AE}"/>
                </a:ext>
              </a:extLst>
            </p:cNvPr>
            <p:cNvSpPr/>
            <p:nvPr/>
          </p:nvSpPr>
          <p:spPr>
            <a:xfrm>
              <a:off x="9920288"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318" name="Freeform: Shape 317">
              <a:extLst>
                <a:ext uri="{FF2B5EF4-FFF2-40B4-BE49-F238E27FC236}">
                  <a16:creationId xmlns:a16="http://schemas.microsoft.com/office/drawing/2014/main" id="{47CE51F8-09B2-A5E4-CD8B-1D8102C9D25D}"/>
                </a:ext>
              </a:extLst>
            </p:cNvPr>
            <p:cNvSpPr/>
            <p:nvPr/>
          </p:nvSpPr>
          <p:spPr>
            <a:xfrm>
              <a:off x="9913747"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319" name="Graphic 4">
              <a:extLst>
                <a:ext uri="{FF2B5EF4-FFF2-40B4-BE49-F238E27FC236}">
                  <a16:creationId xmlns:a16="http://schemas.microsoft.com/office/drawing/2014/main" id="{C74A10F0-03FA-101E-51A8-90B723557544}"/>
                </a:ext>
              </a:extLst>
            </p:cNvPr>
            <p:cNvGrpSpPr/>
            <p:nvPr/>
          </p:nvGrpSpPr>
          <p:grpSpPr>
            <a:xfrm>
              <a:off x="9907570" y="2501891"/>
              <a:ext cx="25434" cy="19630"/>
              <a:chOff x="9907570" y="2501891"/>
              <a:chExt cx="25434" cy="19630"/>
            </a:xfrm>
            <a:grpFill/>
          </p:grpSpPr>
          <p:sp>
            <p:nvSpPr>
              <p:cNvPr id="320" name="Freeform: Shape 319">
                <a:extLst>
                  <a:ext uri="{FF2B5EF4-FFF2-40B4-BE49-F238E27FC236}">
                    <a16:creationId xmlns:a16="http://schemas.microsoft.com/office/drawing/2014/main" id="{296352E5-B1A9-7F42-678C-593D8BBB05AF}"/>
                  </a:ext>
                </a:extLst>
              </p:cNvPr>
              <p:cNvSpPr/>
              <p:nvPr/>
            </p:nvSpPr>
            <p:spPr>
              <a:xfrm>
                <a:off x="9920288"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21" name="Freeform: Shape 320">
                <a:extLst>
                  <a:ext uri="{FF2B5EF4-FFF2-40B4-BE49-F238E27FC236}">
                    <a16:creationId xmlns:a16="http://schemas.microsoft.com/office/drawing/2014/main" id="{87189FD0-D09A-30BE-0646-E3278C93AF84}"/>
                  </a:ext>
                </a:extLst>
              </p:cNvPr>
              <p:cNvSpPr/>
              <p:nvPr/>
            </p:nvSpPr>
            <p:spPr>
              <a:xfrm>
                <a:off x="9907570"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323" name="Freeform: Shape 322">
              <a:extLst>
                <a:ext uri="{FF2B5EF4-FFF2-40B4-BE49-F238E27FC236}">
                  <a16:creationId xmlns:a16="http://schemas.microsoft.com/office/drawing/2014/main" id="{3E9CE133-BDA2-EA98-FA2F-44E90A605BA8}"/>
                </a:ext>
              </a:extLst>
            </p:cNvPr>
            <p:cNvSpPr/>
            <p:nvPr/>
          </p:nvSpPr>
          <p:spPr>
            <a:xfrm>
              <a:off x="9650906" y="2548579"/>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325" name="Freeform: Shape 324">
              <a:extLst>
                <a:ext uri="{FF2B5EF4-FFF2-40B4-BE49-F238E27FC236}">
                  <a16:creationId xmlns:a16="http://schemas.microsoft.com/office/drawing/2014/main" id="{353C65F5-B983-C8E0-4527-97D6ED566F33}"/>
                </a:ext>
              </a:extLst>
            </p:cNvPr>
            <p:cNvSpPr/>
            <p:nvPr/>
          </p:nvSpPr>
          <p:spPr>
            <a:xfrm>
              <a:off x="9920288"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326" name="Freeform: Shape 325">
              <a:extLst>
                <a:ext uri="{FF2B5EF4-FFF2-40B4-BE49-F238E27FC236}">
                  <a16:creationId xmlns:a16="http://schemas.microsoft.com/office/drawing/2014/main" id="{26267949-8129-8A72-F927-D2BD71D3436B}"/>
                </a:ext>
              </a:extLst>
            </p:cNvPr>
            <p:cNvSpPr/>
            <p:nvPr/>
          </p:nvSpPr>
          <p:spPr>
            <a:xfrm>
              <a:off x="9365096"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327" name="Freeform: Shape 326">
              <a:extLst>
                <a:ext uri="{FF2B5EF4-FFF2-40B4-BE49-F238E27FC236}">
                  <a16:creationId xmlns:a16="http://schemas.microsoft.com/office/drawing/2014/main" id="{1A6CCF02-EF4B-DD56-8C96-298D313F4C48}"/>
                </a:ext>
              </a:extLst>
            </p:cNvPr>
            <p:cNvSpPr/>
            <p:nvPr/>
          </p:nvSpPr>
          <p:spPr>
            <a:xfrm>
              <a:off x="9273533"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328" name="Freeform: Shape 327">
              <a:extLst>
                <a:ext uri="{FF2B5EF4-FFF2-40B4-BE49-F238E27FC236}">
                  <a16:creationId xmlns:a16="http://schemas.microsoft.com/office/drawing/2014/main" id="{34D88C97-7E41-433D-6177-87739E57E919}"/>
                </a:ext>
              </a:extLst>
            </p:cNvPr>
            <p:cNvSpPr/>
            <p:nvPr/>
          </p:nvSpPr>
          <p:spPr>
            <a:xfrm>
              <a:off x="937163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329" name="Graphic 4">
              <a:extLst>
                <a:ext uri="{FF2B5EF4-FFF2-40B4-BE49-F238E27FC236}">
                  <a16:creationId xmlns:a16="http://schemas.microsoft.com/office/drawing/2014/main" id="{AFECD12C-E7C6-C181-E3C9-865A4DA6DAC7}"/>
                </a:ext>
              </a:extLst>
            </p:cNvPr>
            <p:cNvGrpSpPr/>
            <p:nvPr/>
          </p:nvGrpSpPr>
          <p:grpSpPr>
            <a:xfrm>
              <a:off x="9358919" y="2956056"/>
              <a:ext cx="25434" cy="19630"/>
              <a:chOff x="9358919" y="2956056"/>
              <a:chExt cx="25434" cy="19630"/>
            </a:xfrm>
            <a:grpFill/>
          </p:grpSpPr>
          <p:sp>
            <p:nvSpPr>
              <p:cNvPr id="330" name="Freeform: Shape 329">
                <a:extLst>
                  <a:ext uri="{FF2B5EF4-FFF2-40B4-BE49-F238E27FC236}">
                    <a16:creationId xmlns:a16="http://schemas.microsoft.com/office/drawing/2014/main" id="{FAD35453-D148-1189-AA70-A4EF026FBF3F}"/>
                  </a:ext>
                </a:extLst>
              </p:cNvPr>
              <p:cNvSpPr/>
              <p:nvPr/>
            </p:nvSpPr>
            <p:spPr>
              <a:xfrm>
                <a:off x="9371636"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31" name="Freeform: Shape 330">
                <a:extLst>
                  <a:ext uri="{FF2B5EF4-FFF2-40B4-BE49-F238E27FC236}">
                    <a16:creationId xmlns:a16="http://schemas.microsoft.com/office/drawing/2014/main" id="{7EA1AA39-D75B-9B00-122A-C950DBBDE5C6}"/>
                  </a:ext>
                </a:extLst>
              </p:cNvPr>
              <p:cNvSpPr/>
              <p:nvPr/>
            </p:nvSpPr>
            <p:spPr>
              <a:xfrm>
                <a:off x="9358919"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32" name="Graphic 4">
              <a:extLst>
                <a:ext uri="{FF2B5EF4-FFF2-40B4-BE49-F238E27FC236}">
                  <a16:creationId xmlns:a16="http://schemas.microsoft.com/office/drawing/2014/main" id="{E9AE8323-E546-CA58-7765-098AE849D217}"/>
                </a:ext>
              </a:extLst>
            </p:cNvPr>
            <p:cNvGrpSpPr/>
            <p:nvPr/>
          </p:nvGrpSpPr>
          <p:grpSpPr>
            <a:xfrm>
              <a:off x="10456222" y="2615432"/>
              <a:ext cx="25434" cy="19630"/>
              <a:chOff x="10456222" y="2615432"/>
              <a:chExt cx="25434" cy="19630"/>
            </a:xfrm>
            <a:grpFill/>
          </p:grpSpPr>
          <p:sp>
            <p:nvSpPr>
              <p:cNvPr id="333" name="Freeform: Shape 332">
                <a:extLst>
                  <a:ext uri="{FF2B5EF4-FFF2-40B4-BE49-F238E27FC236}">
                    <a16:creationId xmlns:a16="http://schemas.microsoft.com/office/drawing/2014/main" id="{C891E948-B033-0D6D-9470-5610B6D65B2A}"/>
                  </a:ext>
                </a:extLst>
              </p:cNvPr>
              <p:cNvSpPr/>
              <p:nvPr/>
            </p:nvSpPr>
            <p:spPr>
              <a:xfrm>
                <a:off x="10468939"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34" name="Freeform: Shape 333">
                <a:extLst>
                  <a:ext uri="{FF2B5EF4-FFF2-40B4-BE49-F238E27FC236}">
                    <a16:creationId xmlns:a16="http://schemas.microsoft.com/office/drawing/2014/main" id="{71C9F260-EBE1-2C0F-B543-577616AF2733}"/>
                  </a:ext>
                </a:extLst>
              </p:cNvPr>
              <p:cNvSpPr/>
              <p:nvPr/>
            </p:nvSpPr>
            <p:spPr>
              <a:xfrm>
                <a:off x="10456222"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35" name="Graphic 4">
              <a:extLst>
                <a:ext uri="{FF2B5EF4-FFF2-40B4-BE49-F238E27FC236}">
                  <a16:creationId xmlns:a16="http://schemas.microsoft.com/office/drawing/2014/main" id="{0078024E-1361-2C29-E4D4-AC2D77661676}"/>
                </a:ext>
              </a:extLst>
            </p:cNvPr>
            <p:cNvGrpSpPr/>
            <p:nvPr/>
          </p:nvGrpSpPr>
          <p:grpSpPr>
            <a:xfrm>
              <a:off x="9358919" y="2842515"/>
              <a:ext cx="25434" cy="19630"/>
              <a:chOff x="9358919" y="2842515"/>
              <a:chExt cx="25434" cy="19630"/>
            </a:xfrm>
            <a:grpFill/>
          </p:grpSpPr>
          <p:sp>
            <p:nvSpPr>
              <p:cNvPr id="336" name="Freeform: Shape 335">
                <a:extLst>
                  <a:ext uri="{FF2B5EF4-FFF2-40B4-BE49-F238E27FC236}">
                    <a16:creationId xmlns:a16="http://schemas.microsoft.com/office/drawing/2014/main" id="{91D5750D-59EA-ED2F-2528-A75339E7DA31}"/>
                  </a:ext>
                </a:extLst>
              </p:cNvPr>
              <p:cNvSpPr/>
              <p:nvPr/>
            </p:nvSpPr>
            <p:spPr>
              <a:xfrm>
                <a:off x="9371636"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37" name="Freeform: Shape 336">
                <a:extLst>
                  <a:ext uri="{FF2B5EF4-FFF2-40B4-BE49-F238E27FC236}">
                    <a16:creationId xmlns:a16="http://schemas.microsoft.com/office/drawing/2014/main" id="{5E954531-64D6-A23B-99E6-B97E2EE663E1}"/>
                  </a:ext>
                </a:extLst>
              </p:cNvPr>
              <p:cNvSpPr/>
              <p:nvPr/>
            </p:nvSpPr>
            <p:spPr>
              <a:xfrm>
                <a:off x="9358919"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38" name="Graphic 4">
              <a:extLst>
                <a:ext uri="{FF2B5EF4-FFF2-40B4-BE49-F238E27FC236}">
                  <a16:creationId xmlns:a16="http://schemas.microsoft.com/office/drawing/2014/main" id="{0E527A9D-4E36-E21D-0F13-98E89540A45B}"/>
                </a:ext>
              </a:extLst>
            </p:cNvPr>
            <p:cNvGrpSpPr/>
            <p:nvPr/>
          </p:nvGrpSpPr>
          <p:grpSpPr>
            <a:xfrm>
              <a:off x="9907570" y="2388349"/>
              <a:ext cx="25434" cy="19630"/>
              <a:chOff x="9907570" y="2388349"/>
              <a:chExt cx="25434" cy="19630"/>
            </a:xfrm>
            <a:grpFill/>
          </p:grpSpPr>
          <p:sp>
            <p:nvSpPr>
              <p:cNvPr id="339" name="Freeform: Shape 338">
                <a:extLst>
                  <a:ext uri="{FF2B5EF4-FFF2-40B4-BE49-F238E27FC236}">
                    <a16:creationId xmlns:a16="http://schemas.microsoft.com/office/drawing/2014/main" id="{78BB979F-3EB0-A0FD-4BCB-71667F0FA142}"/>
                  </a:ext>
                </a:extLst>
              </p:cNvPr>
              <p:cNvSpPr/>
              <p:nvPr/>
            </p:nvSpPr>
            <p:spPr>
              <a:xfrm>
                <a:off x="9920288"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40" name="Freeform: Shape 339">
                <a:extLst>
                  <a:ext uri="{FF2B5EF4-FFF2-40B4-BE49-F238E27FC236}">
                    <a16:creationId xmlns:a16="http://schemas.microsoft.com/office/drawing/2014/main" id="{61BDB617-2F18-E7F6-725F-C413AF15AD30}"/>
                  </a:ext>
                </a:extLst>
              </p:cNvPr>
              <p:cNvSpPr/>
              <p:nvPr/>
            </p:nvSpPr>
            <p:spPr>
              <a:xfrm>
                <a:off x="9907570"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41" name="Graphic 4">
              <a:extLst>
                <a:ext uri="{FF2B5EF4-FFF2-40B4-BE49-F238E27FC236}">
                  <a16:creationId xmlns:a16="http://schemas.microsoft.com/office/drawing/2014/main" id="{4AE3E77C-6C25-754E-B44D-1C8516E80413}"/>
                </a:ext>
              </a:extLst>
            </p:cNvPr>
            <p:cNvGrpSpPr/>
            <p:nvPr/>
          </p:nvGrpSpPr>
          <p:grpSpPr>
            <a:xfrm>
              <a:off x="9907570" y="3183145"/>
              <a:ext cx="25434" cy="19624"/>
              <a:chOff x="9907570" y="3183145"/>
              <a:chExt cx="25434" cy="19624"/>
            </a:xfrm>
            <a:grpFill/>
          </p:grpSpPr>
          <p:sp>
            <p:nvSpPr>
              <p:cNvPr id="342" name="Freeform: Shape 341">
                <a:extLst>
                  <a:ext uri="{FF2B5EF4-FFF2-40B4-BE49-F238E27FC236}">
                    <a16:creationId xmlns:a16="http://schemas.microsoft.com/office/drawing/2014/main" id="{00FEC090-27AE-A796-2072-4C3E44508EFF}"/>
                  </a:ext>
                </a:extLst>
              </p:cNvPr>
              <p:cNvSpPr/>
              <p:nvPr/>
            </p:nvSpPr>
            <p:spPr>
              <a:xfrm>
                <a:off x="9920288"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343" name="Freeform: Shape 342">
                <a:extLst>
                  <a:ext uri="{FF2B5EF4-FFF2-40B4-BE49-F238E27FC236}">
                    <a16:creationId xmlns:a16="http://schemas.microsoft.com/office/drawing/2014/main" id="{05A00998-B7BE-CD68-3309-D719FC6C3E71}"/>
                  </a:ext>
                </a:extLst>
              </p:cNvPr>
              <p:cNvSpPr/>
              <p:nvPr/>
            </p:nvSpPr>
            <p:spPr>
              <a:xfrm>
                <a:off x="9907570"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44" name="Graphic 4">
              <a:extLst>
                <a:ext uri="{FF2B5EF4-FFF2-40B4-BE49-F238E27FC236}">
                  <a16:creationId xmlns:a16="http://schemas.microsoft.com/office/drawing/2014/main" id="{D9CF4722-8BE1-2FD8-A237-BCCF3DCAB73C}"/>
                </a:ext>
              </a:extLst>
            </p:cNvPr>
            <p:cNvGrpSpPr/>
            <p:nvPr/>
          </p:nvGrpSpPr>
          <p:grpSpPr>
            <a:xfrm>
              <a:off x="9905347" y="3410228"/>
              <a:ext cx="25419" cy="19624"/>
              <a:chOff x="9905347" y="3410228"/>
              <a:chExt cx="25419" cy="19624"/>
            </a:xfrm>
            <a:grpFill/>
          </p:grpSpPr>
          <p:sp>
            <p:nvSpPr>
              <p:cNvPr id="345" name="Freeform: Shape 344">
                <a:extLst>
                  <a:ext uri="{FF2B5EF4-FFF2-40B4-BE49-F238E27FC236}">
                    <a16:creationId xmlns:a16="http://schemas.microsoft.com/office/drawing/2014/main" id="{C0EEC0F8-EF74-FE64-BAC5-D0E63F1832DD}"/>
                  </a:ext>
                </a:extLst>
              </p:cNvPr>
              <p:cNvSpPr/>
              <p:nvPr/>
            </p:nvSpPr>
            <p:spPr>
              <a:xfrm>
                <a:off x="9918086" y="3410228"/>
                <a:ext cx="47" cy="750"/>
              </a:xfrm>
              <a:custGeom>
                <a:avLst/>
                <a:gdLst>
                  <a:gd name="connsiteX0" fmla="*/ 51 w 47"/>
                  <a:gd name="connsiteY0" fmla="*/ 1784 h 750"/>
                  <a:gd name="connsiteX1" fmla="*/ 4 w 47"/>
                  <a:gd name="connsiteY1" fmla="*/ 2534 h 750"/>
                </a:gdLst>
                <a:ahLst/>
                <a:cxnLst>
                  <a:cxn ang="0">
                    <a:pos x="connsiteX0" y="connsiteY0"/>
                  </a:cxn>
                  <a:cxn ang="0">
                    <a:pos x="connsiteX1" y="connsiteY1"/>
                  </a:cxn>
                </a:cxnLst>
                <a:rect l="l" t="t" r="r" b="b"/>
                <a:pathLst>
                  <a:path w="47" h="750">
                    <a:moveTo>
                      <a:pt x="51" y="1784"/>
                    </a:moveTo>
                    <a:cubicBezTo>
                      <a:pt x="33" y="2035"/>
                      <a:pt x="19" y="2284"/>
                      <a:pt x="4" y="2534"/>
                    </a:cubicBezTo>
                  </a:path>
                </a:pathLst>
              </a:custGeom>
              <a:grpFill/>
              <a:ln w="9525" cap="flat">
                <a:solidFill>
                  <a:srgbClr val="FFFF00"/>
                </a:solidFill>
                <a:prstDash val="solid"/>
                <a:miter/>
              </a:ln>
            </p:spPr>
            <p:txBody>
              <a:bodyPr rtlCol="0" anchor="ctr"/>
              <a:lstStyle/>
              <a:p>
                <a:endParaRPr lang="LID4096" sz="200"/>
              </a:p>
            </p:txBody>
          </p:sp>
          <p:sp>
            <p:nvSpPr>
              <p:cNvPr id="346" name="Freeform: Shape 345">
                <a:extLst>
                  <a:ext uri="{FF2B5EF4-FFF2-40B4-BE49-F238E27FC236}">
                    <a16:creationId xmlns:a16="http://schemas.microsoft.com/office/drawing/2014/main" id="{8AAEA817-FB85-D442-DFB9-6EB901231568}"/>
                  </a:ext>
                </a:extLst>
              </p:cNvPr>
              <p:cNvSpPr/>
              <p:nvPr/>
            </p:nvSpPr>
            <p:spPr>
              <a:xfrm>
                <a:off x="9905347" y="3411219"/>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FFFF00"/>
                </a:solidFill>
                <a:prstDash val="solid"/>
                <a:miter/>
              </a:ln>
            </p:spPr>
            <p:txBody>
              <a:bodyPr rtlCol="0" anchor="ctr"/>
              <a:lstStyle/>
              <a:p>
                <a:endParaRPr lang="LID4096" sz="200"/>
              </a:p>
            </p:txBody>
          </p:sp>
        </p:grpSp>
        <p:grpSp>
          <p:nvGrpSpPr>
            <p:cNvPr id="347" name="Graphic 4">
              <a:extLst>
                <a:ext uri="{FF2B5EF4-FFF2-40B4-BE49-F238E27FC236}">
                  <a16:creationId xmlns:a16="http://schemas.microsoft.com/office/drawing/2014/main" id="{66ACDBEB-A52F-CBFF-BF63-D9E6F1376392}"/>
                </a:ext>
              </a:extLst>
            </p:cNvPr>
            <p:cNvGrpSpPr/>
            <p:nvPr/>
          </p:nvGrpSpPr>
          <p:grpSpPr>
            <a:xfrm>
              <a:off x="9907570" y="2615432"/>
              <a:ext cx="25434" cy="19630"/>
              <a:chOff x="9907570" y="2615432"/>
              <a:chExt cx="25434" cy="19630"/>
            </a:xfrm>
            <a:grpFill/>
          </p:grpSpPr>
          <p:sp>
            <p:nvSpPr>
              <p:cNvPr id="348" name="Freeform: Shape 347">
                <a:extLst>
                  <a:ext uri="{FF2B5EF4-FFF2-40B4-BE49-F238E27FC236}">
                    <a16:creationId xmlns:a16="http://schemas.microsoft.com/office/drawing/2014/main" id="{6FBE2897-2661-811D-8182-FCDBF2EB355F}"/>
                  </a:ext>
                </a:extLst>
              </p:cNvPr>
              <p:cNvSpPr/>
              <p:nvPr/>
            </p:nvSpPr>
            <p:spPr>
              <a:xfrm>
                <a:off x="9920288"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49" name="Freeform: Shape 348">
                <a:extLst>
                  <a:ext uri="{FF2B5EF4-FFF2-40B4-BE49-F238E27FC236}">
                    <a16:creationId xmlns:a16="http://schemas.microsoft.com/office/drawing/2014/main" id="{434EA230-25B9-70E6-E474-2CE8AC6E4DA7}"/>
                  </a:ext>
                </a:extLst>
              </p:cNvPr>
              <p:cNvSpPr/>
              <p:nvPr/>
            </p:nvSpPr>
            <p:spPr>
              <a:xfrm>
                <a:off x="9907570"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50" name="Graphic 4">
              <a:extLst>
                <a:ext uri="{FF2B5EF4-FFF2-40B4-BE49-F238E27FC236}">
                  <a16:creationId xmlns:a16="http://schemas.microsoft.com/office/drawing/2014/main" id="{50306182-AA8C-4007-D283-1DEBA83777DB}"/>
                </a:ext>
              </a:extLst>
            </p:cNvPr>
            <p:cNvGrpSpPr/>
            <p:nvPr/>
          </p:nvGrpSpPr>
          <p:grpSpPr>
            <a:xfrm>
              <a:off x="9638695" y="4886265"/>
              <a:ext cx="25434" cy="19624"/>
              <a:chOff x="9638695" y="4886265"/>
              <a:chExt cx="25434" cy="19624"/>
            </a:xfrm>
            <a:grpFill/>
          </p:grpSpPr>
          <p:sp>
            <p:nvSpPr>
              <p:cNvPr id="351" name="Freeform: Shape 350">
                <a:extLst>
                  <a:ext uri="{FF2B5EF4-FFF2-40B4-BE49-F238E27FC236}">
                    <a16:creationId xmlns:a16="http://schemas.microsoft.com/office/drawing/2014/main" id="{72CD4804-8ECC-0917-9AD9-44D462EA192E}"/>
                  </a:ext>
                </a:extLst>
              </p:cNvPr>
              <p:cNvSpPr/>
              <p:nvPr/>
            </p:nvSpPr>
            <p:spPr>
              <a:xfrm>
                <a:off x="9651412" y="4886265"/>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352" name="Freeform: Shape 351">
                <a:extLst>
                  <a:ext uri="{FF2B5EF4-FFF2-40B4-BE49-F238E27FC236}">
                    <a16:creationId xmlns:a16="http://schemas.microsoft.com/office/drawing/2014/main" id="{D5CF8BD3-CB9A-F867-F631-637795BED72A}"/>
                  </a:ext>
                </a:extLst>
              </p:cNvPr>
              <p:cNvSpPr/>
              <p:nvPr/>
            </p:nvSpPr>
            <p:spPr>
              <a:xfrm>
                <a:off x="9638695" y="4887458"/>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sp>
        <p:nvSpPr>
          <p:cNvPr id="3" name="Rectangle 2">
            <a:extLst>
              <a:ext uri="{FF2B5EF4-FFF2-40B4-BE49-F238E27FC236}">
                <a16:creationId xmlns:a16="http://schemas.microsoft.com/office/drawing/2014/main" id="{FEFE72E1-37DE-C715-4C1E-39632322A806}"/>
              </a:ext>
            </a:extLst>
          </p:cNvPr>
          <p:cNvSpPr/>
          <p:nvPr/>
        </p:nvSpPr>
        <p:spPr>
          <a:xfrm>
            <a:off x="9214380" y="4289363"/>
            <a:ext cx="314509"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chemeClr val="accent4"/>
                </a:solidFill>
                <a:effectLst/>
              </a:rPr>
              <a:t>9</a:t>
            </a:r>
          </a:p>
        </p:txBody>
      </p:sp>
      <p:sp>
        <p:nvSpPr>
          <p:cNvPr id="5" name="Rectangle 4">
            <a:extLst>
              <a:ext uri="{FF2B5EF4-FFF2-40B4-BE49-F238E27FC236}">
                <a16:creationId xmlns:a16="http://schemas.microsoft.com/office/drawing/2014/main" id="{21810811-BF43-7E23-01E2-C6E86EE181C9}"/>
              </a:ext>
            </a:extLst>
          </p:cNvPr>
          <p:cNvSpPr/>
          <p:nvPr/>
        </p:nvSpPr>
        <p:spPr>
          <a:xfrm>
            <a:off x="8883315" y="3385542"/>
            <a:ext cx="314509"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chemeClr val="accent4"/>
                </a:solidFill>
                <a:effectLst/>
              </a:rPr>
              <a:t>6</a:t>
            </a:r>
          </a:p>
        </p:txBody>
      </p:sp>
      <p:sp>
        <p:nvSpPr>
          <p:cNvPr id="7" name="Rectangle 6">
            <a:extLst>
              <a:ext uri="{FF2B5EF4-FFF2-40B4-BE49-F238E27FC236}">
                <a16:creationId xmlns:a16="http://schemas.microsoft.com/office/drawing/2014/main" id="{17127598-980B-B634-1ABB-D989025B3BDB}"/>
              </a:ext>
            </a:extLst>
          </p:cNvPr>
          <p:cNvSpPr/>
          <p:nvPr/>
        </p:nvSpPr>
        <p:spPr>
          <a:xfrm>
            <a:off x="8883315" y="2773702"/>
            <a:ext cx="314509"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chemeClr val="accent4"/>
                </a:solidFill>
                <a:effectLst/>
              </a:rPr>
              <a:t>6</a:t>
            </a:r>
          </a:p>
        </p:txBody>
      </p:sp>
      <p:sp>
        <p:nvSpPr>
          <p:cNvPr id="8" name="Rectangle 7">
            <a:extLst>
              <a:ext uri="{FF2B5EF4-FFF2-40B4-BE49-F238E27FC236}">
                <a16:creationId xmlns:a16="http://schemas.microsoft.com/office/drawing/2014/main" id="{A966A197-089F-2219-5B4B-57C750804B94}"/>
              </a:ext>
            </a:extLst>
          </p:cNvPr>
          <p:cNvSpPr/>
          <p:nvPr/>
        </p:nvSpPr>
        <p:spPr>
          <a:xfrm>
            <a:off x="9534230" y="2112343"/>
            <a:ext cx="314509"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chemeClr val="accent4"/>
                </a:solidFill>
                <a:effectLst/>
              </a:rPr>
              <a:t>6</a:t>
            </a:r>
          </a:p>
        </p:txBody>
      </p:sp>
      <p:sp>
        <p:nvSpPr>
          <p:cNvPr id="9" name="Rectangle 8">
            <a:extLst>
              <a:ext uri="{FF2B5EF4-FFF2-40B4-BE49-F238E27FC236}">
                <a16:creationId xmlns:a16="http://schemas.microsoft.com/office/drawing/2014/main" id="{BC647FB0-0068-7F7A-8479-60E91D6F853D}"/>
              </a:ext>
            </a:extLst>
          </p:cNvPr>
          <p:cNvSpPr/>
          <p:nvPr/>
        </p:nvSpPr>
        <p:spPr>
          <a:xfrm>
            <a:off x="9798652" y="1624045"/>
            <a:ext cx="314509"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chemeClr val="accent4"/>
                </a:solidFill>
                <a:effectLst/>
              </a:rPr>
              <a:t>1</a:t>
            </a:r>
          </a:p>
        </p:txBody>
      </p:sp>
      <p:pic>
        <p:nvPicPr>
          <p:cNvPr id="353" name="execution-0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74899680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928" fill="hold"/>
                                        <p:tgtEl>
                                          <p:spTgt spid="353"/>
                                        </p:tgtEl>
                                      </p:cBhvr>
                                    </p:cmd>
                                  </p:childTnLst>
                                </p:cTn>
                              </p:par>
                              <p:par>
                                <p:cTn id="7" presetID="22" presetClass="entr" presetSubtype="1"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up)">
                                      <p:cBhvr>
                                        <p:cTn id="9" dur="500"/>
                                        <p:tgtEl>
                                          <p:spTgt spid="6"/>
                                        </p:tgtEl>
                                      </p:cBhvr>
                                    </p:animEffect>
                                  </p:childTnLst>
                                </p:cTn>
                              </p:par>
                              <p:par>
                                <p:cTn id="10" presetID="1" presetClass="entr" presetSubtype="0" fill="hold" grpId="0" nodeType="withEffect">
                                  <p:stCondLst>
                                    <p:cond delay="0"/>
                                  </p:stCondLst>
                                  <p:childTnLst>
                                    <p:set>
                                      <p:cBhvr>
                                        <p:cTn id="11" dur="1" fill="hold">
                                          <p:stCondLst>
                                            <p:cond delay="499"/>
                                          </p:stCondLst>
                                        </p:cTn>
                                        <p:tgtEl>
                                          <p:spTgt spid="9"/>
                                        </p:tgtEl>
                                        <p:attrNameLst>
                                          <p:attrName>style.visibility</p:attrName>
                                        </p:attrNameLst>
                                      </p:cBhvr>
                                      <p:to>
                                        <p:strVal val="visible"/>
                                      </p:to>
                                    </p:set>
                                  </p:childTnLst>
                                </p:cTn>
                              </p:par>
                              <p:par>
                                <p:cTn id="12" presetID="1" presetClass="entr" presetSubtype="0" fill="hold" grpId="0" nodeType="withEffect">
                                  <p:stCondLst>
                                    <p:cond delay="1000"/>
                                  </p:stCondLst>
                                  <p:childTnLst>
                                    <p:set>
                                      <p:cBhvr>
                                        <p:cTn id="13" dur="1" fill="hold">
                                          <p:stCondLst>
                                            <p:cond delay="499"/>
                                          </p:stCondLst>
                                        </p:cTn>
                                        <p:tgtEl>
                                          <p:spTgt spid="8"/>
                                        </p:tgtEl>
                                        <p:attrNameLst>
                                          <p:attrName>style.visibility</p:attrName>
                                        </p:attrNameLst>
                                      </p:cBhvr>
                                      <p:to>
                                        <p:strVal val="visible"/>
                                      </p:to>
                                    </p:set>
                                  </p:childTnLst>
                                </p:cTn>
                              </p:par>
                              <p:par>
                                <p:cTn id="14" presetID="1" presetClass="entr" presetSubtype="0" fill="hold" grpId="0" nodeType="withEffect">
                                  <p:stCondLst>
                                    <p:cond delay="2000"/>
                                  </p:stCondLst>
                                  <p:childTnLst>
                                    <p:set>
                                      <p:cBhvr>
                                        <p:cTn id="15" dur="1" fill="hold">
                                          <p:stCondLst>
                                            <p:cond delay="499"/>
                                          </p:stCondLst>
                                        </p:cTn>
                                        <p:tgtEl>
                                          <p:spTgt spid="7"/>
                                        </p:tgtEl>
                                        <p:attrNameLst>
                                          <p:attrName>style.visibility</p:attrName>
                                        </p:attrNameLst>
                                      </p:cBhvr>
                                      <p:to>
                                        <p:strVal val="visible"/>
                                      </p:to>
                                    </p:set>
                                  </p:childTnLst>
                                </p:cTn>
                              </p:par>
                              <p:par>
                                <p:cTn id="16" presetID="1" presetClass="entr" presetSubtype="0" fill="hold" grpId="0" nodeType="withEffect">
                                  <p:stCondLst>
                                    <p:cond delay="3000"/>
                                  </p:stCondLst>
                                  <p:childTnLst>
                                    <p:set>
                                      <p:cBhvr>
                                        <p:cTn id="17" dur="1" fill="hold">
                                          <p:stCondLst>
                                            <p:cond delay="499"/>
                                          </p:stCondLst>
                                        </p:cTn>
                                        <p:tgtEl>
                                          <p:spTgt spid="5"/>
                                        </p:tgtEl>
                                        <p:attrNameLst>
                                          <p:attrName>style.visibility</p:attrName>
                                        </p:attrNameLst>
                                      </p:cBhvr>
                                      <p:to>
                                        <p:strVal val="visible"/>
                                      </p:to>
                                    </p:set>
                                  </p:childTnLst>
                                </p:cTn>
                              </p:par>
                              <p:par>
                                <p:cTn id="18" presetID="1" presetClass="entr" presetSubtype="0" fill="hold" grpId="0" nodeType="withEffect">
                                  <p:stCondLst>
                                    <p:cond delay="4000"/>
                                  </p:stCondLst>
                                  <p:childTnLst>
                                    <p:set>
                                      <p:cBhvr>
                                        <p:cTn id="19"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353"/>
                </p:tgtEl>
              </p:cMediaNode>
            </p:audio>
          </p:childTnLst>
        </p:cTn>
      </p:par>
    </p:tnLst>
    <p:bldLst>
      <p:bldP spid="3" grpId="0" autoUpdateAnimBg="0"/>
      <p:bldP spid="5" grpId="0" autoUpdateAnimBg="0"/>
      <p:bldP spid="7" grpId="0" autoUpdateAnimBg="0"/>
      <p:bldP spid="8" grpId="0" autoUpdateAnimBg="0"/>
      <p:bldP spid="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0B5AD4-DEFB-B03F-D884-42533944DF8C}"/>
              </a:ext>
            </a:extLst>
          </p:cNvPr>
          <p:cNvSpPr txBox="1"/>
          <p:nvPr/>
        </p:nvSpPr>
        <p:spPr>
          <a:xfrm>
            <a:off x="0" y="0"/>
            <a:ext cx="12192000" cy="6858000"/>
          </a:xfrm>
          <a:prstGeom prst="rect">
            <a:avLst/>
          </a:prstGeom>
          <a:solidFill>
            <a:schemeClr val="tx1">
              <a:lumMod val="85000"/>
              <a:lumOff val="15000"/>
            </a:schemeClr>
          </a:solidFill>
        </p:spPr>
        <p:txBody>
          <a:bodyPr wrap="square" anchor="t">
            <a:spAutoFit/>
          </a:bodyPr>
          <a:lstStyle/>
          <a:p>
            <a:r>
              <a:rPr lang="en-US" sz="1550" b="0" dirty="0">
                <a:solidFill>
                  <a:srgbClr val="569CD6"/>
                </a:solidFill>
                <a:effectLst/>
                <a:latin typeface="Consolas" panose="020B0609020204030204" pitchFamily="49" charset="0"/>
              </a:rPr>
              <a:t>const</a:t>
            </a:r>
            <a:r>
              <a:rPr lang="en-US" sz="1550" b="0" dirty="0">
                <a:solidFill>
                  <a:srgbClr val="CCCCCC"/>
                </a:solidFill>
                <a:effectLst/>
                <a:latin typeface="Consolas" panose="020B0609020204030204" pitchFamily="49" charset="0"/>
              </a:rPr>
              <a:t> </a:t>
            </a:r>
            <a:r>
              <a:rPr lang="en-US" sz="1550" b="0" dirty="0">
                <a:solidFill>
                  <a:srgbClr val="4FC1FF"/>
                </a:solidFill>
                <a:effectLst/>
                <a:latin typeface="Consolas" panose="020B0609020204030204" pitchFamily="49" charset="0"/>
              </a:rPr>
              <a:t>SESSIONS</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 </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"s1"</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dirty="0">
                <a:solidFill>
                  <a:srgbClr val="CCCCCC"/>
                </a:solidFill>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 </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"s2"</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a:t>
            </a:r>
          </a:p>
          <a:p>
            <a:br>
              <a:rPr lang="en-US" sz="1550" b="0" dirty="0">
                <a:solidFill>
                  <a:srgbClr val="CCCCCC"/>
                </a:solidFill>
                <a:effectLst/>
                <a:latin typeface="Consolas" panose="020B0609020204030204" pitchFamily="49" charset="0"/>
              </a:rPr>
            </a:br>
            <a:r>
              <a:rPr lang="en-US" sz="1550" b="0" dirty="0" err="1">
                <a:solidFill>
                  <a:srgbClr val="4FC1FF"/>
                </a:solidFill>
                <a:effectLst/>
                <a:latin typeface="Consolas" panose="020B0609020204030204" pitchFamily="49" charset="0"/>
              </a:rPr>
              <a:t>SESSIONS</a:t>
            </a:r>
            <a:r>
              <a:rPr lang="en-US" sz="1550" b="0" dirty="0" err="1">
                <a:solidFill>
                  <a:srgbClr val="CCCCCC"/>
                </a:solidFill>
                <a:effectLst/>
                <a:latin typeface="Consolas" panose="020B0609020204030204" pitchFamily="49" charset="0"/>
              </a:rPr>
              <a:t>.</a:t>
            </a:r>
            <a:r>
              <a:rPr lang="en-US" sz="1550" b="0" dirty="0" err="1">
                <a:solidFill>
                  <a:srgbClr val="DCDCAA"/>
                </a:solidFill>
                <a:effectLst/>
                <a:latin typeface="Consolas" panose="020B0609020204030204" pitchFamily="49" charset="0"/>
              </a:rPr>
              <a:t>forEach</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"shopping"</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with</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new</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SeleniumSession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r>
              <a:rPr lang="en-US" sz="1550" b="0" dirty="0">
                <a:solidFill>
                  <a:srgbClr val="DCDCAA"/>
                </a:solidFill>
                <a:effectLst/>
                <a:latin typeface="Consolas" panose="020B0609020204030204" pitchFamily="49" charset="0"/>
              </a:rPr>
              <a:t>start</a:t>
            </a:r>
            <a:r>
              <a:rPr lang="en-US" sz="1550" b="0" dirty="0">
                <a:solidFill>
                  <a:srgbClr val="CCCCCC"/>
                </a:solidFill>
                <a:effectLst/>
                <a:latin typeface="Consolas" panose="020B0609020204030204" pitchFamily="49" charset="0"/>
              </a:rPr>
              <a:t>(</a:t>
            </a:r>
            <a:r>
              <a:rPr lang="en-US" sz="1550" b="0" dirty="0">
                <a:solidFill>
                  <a:srgbClr val="4EC9B0"/>
                </a:solidFill>
                <a:effectLst/>
                <a:latin typeface="Consolas" panose="020B0609020204030204" pitchFamily="49" charset="0"/>
              </a:rPr>
              <a:t>URL</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for</a:t>
            </a:r>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i</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in</a:t>
            </a:r>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addToCart</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i</a:t>
            </a:r>
            <a:r>
              <a:rPr lang="en-US" sz="1550" b="0" dirty="0">
                <a:solidFill>
                  <a:srgbClr val="CCCCCC"/>
                </a:solidFill>
                <a:effectLst/>
                <a:latin typeface="Consolas" panose="020B0609020204030204" pitchFamily="49" charset="0"/>
              </a:rPr>
              <a:t>]);</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checkout</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"login"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with</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new</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SeleniumSession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r>
              <a:rPr lang="en-US" sz="1550" b="0" dirty="0">
                <a:solidFill>
                  <a:srgbClr val="DCDCAA"/>
                </a:solidFill>
                <a:effectLst/>
                <a:latin typeface="Consolas" panose="020B0609020204030204" pitchFamily="49" charset="0"/>
              </a:rPr>
              <a:t>start</a:t>
            </a:r>
            <a:r>
              <a:rPr lang="en-US" sz="1550" b="0" dirty="0">
                <a:solidFill>
                  <a:srgbClr val="CCCCCC"/>
                </a:solidFill>
                <a:effectLst/>
                <a:latin typeface="Consolas" panose="020B0609020204030204" pitchFamily="49" charset="0"/>
              </a:rPr>
              <a:t>(</a:t>
            </a:r>
            <a:r>
              <a:rPr lang="en-US" sz="1550" b="0" dirty="0">
                <a:solidFill>
                  <a:srgbClr val="4EC9B0"/>
                </a:solidFill>
                <a:effectLst/>
                <a:latin typeface="Consolas" panose="020B0609020204030204" pitchFamily="49" charset="0"/>
              </a:rPr>
              <a:t>URL</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login</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err="1">
                <a:solidFill>
                  <a:srgbClr val="CE9178"/>
                </a:solidFill>
                <a:effectLst/>
                <a:latin typeface="Consolas" panose="020B0609020204030204" pitchFamily="49" charset="0"/>
              </a:rPr>
              <a:t>dont</a:t>
            </a:r>
            <a:r>
              <a:rPr lang="en-US" sz="1550" b="0" dirty="0">
                <a:solidFill>
                  <a:srgbClr val="CE9178"/>
                </a:solidFill>
                <a:effectLst/>
                <a:latin typeface="Consolas" panose="020B0609020204030204" pitchFamily="49" charset="0"/>
              </a:rPr>
              <a:t>-checkout-before-login"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sync</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waitFor</a:t>
            </a:r>
            <a:r>
              <a:rPr lang="en-US" sz="1550" b="0" dirty="0">
                <a:solidFill>
                  <a:srgbClr val="9CDCFE"/>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EventSet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"End(login)"</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&amp;&amp;</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data</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block:</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EventSet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"Start(checkout)"</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&amp;&amp;</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data</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7B83B5B-0398-9E8F-B187-67F6736AD153}"/>
              </a:ext>
            </a:extLst>
          </p:cNvPr>
          <p:cNvSpPr/>
          <p:nvPr/>
        </p:nvSpPr>
        <p:spPr>
          <a:xfrm>
            <a:off x="68094" y="1186774"/>
            <a:ext cx="11935219" cy="550585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6" name="Graphic 4">
            <a:extLst>
              <a:ext uri="{FF2B5EF4-FFF2-40B4-BE49-F238E27FC236}">
                <a16:creationId xmlns:a16="http://schemas.microsoft.com/office/drawing/2014/main" id="{D7436193-A827-1B44-A557-9D24E5232460}"/>
              </a:ext>
            </a:extLst>
          </p:cNvPr>
          <p:cNvGrpSpPr/>
          <p:nvPr/>
        </p:nvGrpSpPr>
        <p:grpSpPr>
          <a:xfrm>
            <a:off x="7533871" y="1352895"/>
            <a:ext cx="1656858" cy="3179140"/>
            <a:chOff x="9091859" y="1847074"/>
            <a:chExt cx="1656858" cy="3179140"/>
          </a:xfrm>
          <a:noFill/>
          <a:effectLst>
            <a:glow rad="63500">
              <a:schemeClr val="accent3">
                <a:satMod val="175000"/>
                <a:alpha val="40000"/>
              </a:schemeClr>
            </a:glow>
          </a:effectLst>
        </p:grpSpPr>
        <p:sp>
          <p:nvSpPr>
            <p:cNvPr id="11" name="Freeform: Shape 10">
              <a:extLst>
                <a:ext uri="{FF2B5EF4-FFF2-40B4-BE49-F238E27FC236}">
                  <a16:creationId xmlns:a16="http://schemas.microsoft.com/office/drawing/2014/main" id="{9AA14797-A7E8-52D0-A7BF-3EAD11A03809}"/>
                </a:ext>
              </a:extLst>
            </p:cNvPr>
            <p:cNvSpPr/>
            <p:nvPr/>
          </p:nvSpPr>
          <p:spPr>
            <a:xfrm>
              <a:off x="10094693" y="1867331"/>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2" name="Freeform: Shape 11">
              <a:extLst>
                <a:ext uri="{FF2B5EF4-FFF2-40B4-BE49-F238E27FC236}">
                  <a16:creationId xmlns:a16="http://schemas.microsoft.com/office/drawing/2014/main" id="{015701FC-6F6F-E304-3259-BF6C2FB3BA2A}"/>
                </a:ext>
              </a:extLst>
            </p:cNvPr>
            <p:cNvSpPr/>
            <p:nvPr/>
          </p:nvSpPr>
          <p:spPr>
            <a:xfrm>
              <a:off x="10192797" y="1847074"/>
              <a:ext cx="3633" cy="20109"/>
            </a:xfrm>
            <a:custGeom>
              <a:avLst/>
              <a:gdLst>
                <a:gd name="connsiteX0" fmla="*/ 4 w 3633"/>
                <a:gd name="connsiteY0" fmla="*/ 1784 h 20109"/>
                <a:gd name="connsiteX1" fmla="*/ 4 w 3633"/>
                <a:gd name="connsiteY1" fmla="*/ 21894 h 20109"/>
              </a:gdLst>
              <a:ahLst/>
              <a:cxnLst>
                <a:cxn ang="0">
                  <a:pos x="connsiteX0" y="connsiteY0"/>
                </a:cxn>
                <a:cxn ang="0">
                  <a:pos x="connsiteX1" y="connsiteY1"/>
                </a:cxn>
              </a:cxnLst>
              <a:rect l="l" t="t" r="r" b="b"/>
              <a:pathLst>
                <a:path w="3633" h="20109">
                  <a:moveTo>
                    <a:pt x="4" y="1784"/>
                  </a:moveTo>
                  <a:cubicBezTo>
                    <a:pt x="4" y="8604"/>
                    <a:pt x="4" y="15479"/>
                    <a:pt x="4" y="21894"/>
                  </a:cubicBezTo>
                </a:path>
              </a:pathLst>
            </a:custGeom>
            <a:grpFill/>
            <a:ln w="9525" cap="flat">
              <a:solidFill>
                <a:srgbClr val="FFFF00"/>
              </a:solidFill>
              <a:prstDash val="solid"/>
              <a:miter/>
            </a:ln>
          </p:spPr>
          <p:txBody>
            <a:bodyPr rtlCol="0" anchor="ctr"/>
            <a:lstStyle/>
            <a:p>
              <a:endParaRPr lang="LID4096" sz="200"/>
            </a:p>
          </p:txBody>
        </p:sp>
        <p:sp>
          <p:nvSpPr>
            <p:cNvPr id="13" name="Freeform: Shape 12">
              <a:extLst>
                <a:ext uri="{FF2B5EF4-FFF2-40B4-BE49-F238E27FC236}">
                  <a16:creationId xmlns:a16="http://schemas.microsoft.com/office/drawing/2014/main" id="{66D17D11-F51A-C038-8937-DDDBC1022EDA}"/>
                </a:ext>
              </a:extLst>
            </p:cNvPr>
            <p:cNvSpPr/>
            <p:nvPr/>
          </p:nvSpPr>
          <p:spPr>
            <a:xfrm>
              <a:off x="9365096"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4" name="Freeform: Shape 13">
              <a:extLst>
                <a:ext uri="{FF2B5EF4-FFF2-40B4-BE49-F238E27FC236}">
                  <a16:creationId xmlns:a16="http://schemas.microsoft.com/office/drawing/2014/main" id="{1BD2BC4B-A029-41CB-4A32-55950C312294}"/>
                </a:ext>
              </a:extLst>
            </p:cNvPr>
            <p:cNvSpPr/>
            <p:nvPr/>
          </p:nvSpPr>
          <p:spPr>
            <a:xfrm>
              <a:off x="9273533"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5" name="Freeform: Shape 14">
              <a:extLst>
                <a:ext uri="{FF2B5EF4-FFF2-40B4-BE49-F238E27FC236}">
                  <a16:creationId xmlns:a16="http://schemas.microsoft.com/office/drawing/2014/main" id="{75FF2508-12DC-8FE3-4172-9DE2634C0983}"/>
                </a:ext>
              </a:extLst>
            </p:cNvPr>
            <p:cNvSpPr/>
            <p:nvPr/>
          </p:nvSpPr>
          <p:spPr>
            <a:xfrm>
              <a:off x="9371636"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6" name="Freeform: Shape 15">
              <a:extLst>
                <a:ext uri="{FF2B5EF4-FFF2-40B4-BE49-F238E27FC236}">
                  <a16:creationId xmlns:a16="http://schemas.microsoft.com/office/drawing/2014/main" id="{CE81FA26-B410-5BE9-1CD7-53840A04E1C3}"/>
                </a:ext>
              </a:extLst>
            </p:cNvPr>
            <p:cNvSpPr/>
            <p:nvPr/>
          </p:nvSpPr>
          <p:spPr>
            <a:xfrm>
              <a:off x="9365096"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7" name="Graphic 4">
              <a:extLst>
                <a:ext uri="{FF2B5EF4-FFF2-40B4-BE49-F238E27FC236}">
                  <a16:creationId xmlns:a16="http://schemas.microsoft.com/office/drawing/2014/main" id="{F029D6F2-1DBD-069C-575E-F90A57255E4A}"/>
                </a:ext>
              </a:extLst>
            </p:cNvPr>
            <p:cNvGrpSpPr/>
            <p:nvPr/>
          </p:nvGrpSpPr>
          <p:grpSpPr>
            <a:xfrm>
              <a:off x="9358919" y="3637308"/>
              <a:ext cx="25434" cy="19626"/>
              <a:chOff x="9358919" y="3637308"/>
              <a:chExt cx="25434" cy="19626"/>
            </a:xfrm>
            <a:grpFill/>
          </p:grpSpPr>
          <p:sp>
            <p:nvSpPr>
              <p:cNvPr id="18" name="Freeform: Shape 17">
                <a:extLst>
                  <a:ext uri="{FF2B5EF4-FFF2-40B4-BE49-F238E27FC236}">
                    <a16:creationId xmlns:a16="http://schemas.microsoft.com/office/drawing/2014/main" id="{CEEDBC22-8F58-084D-6369-F898E2D982EA}"/>
                  </a:ext>
                </a:extLst>
              </p:cNvPr>
              <p:cNvSpPr/>
              <p:nvPr/>
            </p:nvSpPr>
            <p:spPr>
              <a:xfrm>
                <a:off x="9371636"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FFFF00"/>
                </a:solidFill>
                <a:prstDash val="solid"/>
                <a:miter/>
              </a:ln>
            </p:spPr>
            <p:txBody>
              <a:bodyPr rtlCol="0" anchor="ctr"/>
              <a:lstStyle/>
              <a:p>
                <a:endParaRPr lang="LID4096" sz="200"/>
              </a:p>
            </p:txBody>
          </p:sp>
          <p:sp>
            <p:nvSpPr>
              <p:cNvPr id="19" name="Freeform: Shape 18">
                <a:extLst>
                  <a:ext uri="{FF2B5EF4-FFF2-40B4-BE49-F238E27FC236}">
                    <a16:creationId xmlns:a16="http://schemas.microsoft.com/office/drawing/2014/main" id="{3DFA2A33-00E0-6093-357A-780CC4EDAA6C}"/>
                  </a:ext>
                </a:extLst>
              </p:cNvPr>
              <p:cNvSpPr/>
              <p:nvPr/>
            </p:nvSpPr>
            <p:spPr>
              <a:xfrm>
                <a:off x="9358919"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0" name="Freeform: Shape 19">
              <a:extLst>
                <a:ext uri="{FF2B5EF4-FFF2-40B4-BE49-F238E27FC236}">
                  <a16:creationId xmlns:a16="http://schemas.microsoft.com/office/drawing/2014/main" id="{F233AADD-CCFF-659D-A1DF-ECDB03063FBA}"/>
                </a:ext>
              </a:extLst>
            </p:cNvPr>
            <p:cNvSpPr/>
            <p:nvPr/>
          </p:nvSpPr>
          <p:spPr>
            <a:xfrm>
              <a:off x="9273533"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1" name="Freeform: Shape 20">
              <a:extLst>
                <a:ext uri="{FF2B5EF4-FFF2-40B4-BE49-F238E27FC236}">
                  <a16:creationId xmlns:a16="http://schemas.microsoft.com/office/drawing/2014/main" id="{68B86DD4-ACD6-B954-F479-51F01B7FD131}"/>
                </a:ext>
              </a:extLst>
            </p:cNvPr>
            <p:cNvSpPr/>
            <p:nvPr/>
          </p:nvSpPr>
          <p:spPr>
            <a:xfrm>
              <a:off x="9371636"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22" name="Freeform: Shape 21">
              <a:extLst>
                <a:ext uri="{FF2B5EF4-FFF2-40B4-BE49-F238E27FC236}">
                  <a16:creationId xmlns:a16="http://schemas.microsoft.com/office/drawing/2014/main" id="{D64DF1BF-C159-6129-D077-B93DE69CD0FE}"/>
                </a:ext>
              </a:extLst>
            </p:cNvPr>
            <p:cNvSpPr/>
            <p:nvPr/>
          </p:nvSpPr>
          <p:spPr>
            <a:xfrm>
              <a:off x="10186257" y="195396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3" name="Graphic 4">
              <a:extLst>
                <a:ext uri="{FF2B5EF4-FFF2-40B4-BE49-F238E27FC236}">
                  <a16:creationId xmlns:a16="http://schemas.microsoft.com/office/drawing/2014/main" id="{51F07A76-7E81-4017-9050-749858582009}"/>
                </a:ext>
              </a:extLst>
            </p:cNvPr>
            <p:cNvGrpSpPr/>
            <p:nvPr/>
          </p:nvGrpSpPr>
          <p:grpSpPr>
            <a:xfrm>
              <a:off x="10180080" y="1934184"/>
              <a:ext cx="25434" cy="19630"/>
              <a:chOff x="10180080" y="1934184"/>
              <a:chExt cx="25434" cy="19630"/>
            </a:xfrm>
            <a:grpFill/>
          </p:grpSpPr>
          <p:sp>
            <p:nvSpPr>
              <p:cNvPr id="24" name="Freeform: Shape 23">
                <a:extLst>
                  <a:ext uri="{FF2B5EF4-FFF2-40B4-BE49-F238E27FC236}">
                    <a16:creationId xmlns:a16="http://schemas.microsoft.com/office/drawing/2014/main" id="{93D9D2AA-554E-7AFB-D713-86DF9C6812C1}"/>
                  </a:ext>
                </a:extLst>
              </p:cNvPr>
              <p:cNvSpPr/>
              <p:nvPr/>
            </p:nvSpPr>
            <p:spPr>
              <a:xfrm>
                <a:off x="10192797" y="193418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5" name="Freeform: Shape 24">
                <a:extLst>
                  <a:ext uri="{FF2B5EF4-FFF2-40B4-BE49-F238E27FC236}">
                    <a16:creationId xmlns:a16="http://schemas.microsoft.com/office/drawing/2014/main" id="{53B880DB-07F7-15AD-DEEF-89AFB40DEE7E}"/>
                  </a:ext>
                </a:extLst>
              </p:cNvPr>
              <p:cNvSpPr/>
              <p:nvPr/>
            </p:nvSpPr>
            <p:spPr>
              <a:xfrm>
                <a:off x="10180080" y="193538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7" name="Freeform: Shape 26">
              <a:extLst>
                <a:ext uri="{FF2B5EF4-FFF2-40B4-BE49-F238E27FC236}">
                  <a16:creationId xmlns:a16="http://schemas.microsoft.com/office/drawing/2014/main" id="{0A708C9E-42A3-FDA5-15D8-60F97B7AA506}"/>
                </a:ext>
              </a:extLst>
            </p:cNvPr>
            <p:cNvSpPr/>
            <p:nvPr/>
          </p:nvSpPr>
          <p:spPr>
            <a:xfrm>
              <a:off x="9640510" y="1980872"/>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29" name="Freeform: Shape 28">
              <a:extLst>
                <a:ext uri="{FF2B5EF4-FFF2-40B4-BE49-F238E27FC236}">
                  <a16:creationId xmlns:a16="http://schemas.microsoft.com/office/drawing/2014/main" id="{397C1FE8-D254-3599-CE18-E6B55F729854}"/>
                </a:ext>
              </a:extLst>
            </p:cNvPr>
            <p:cNvSpPr/>
            <p:nvPr/>
          </p:nvSpPr>
          <p:spPr>
            <a:xfrm>
              <a:off x="10059089" y="1958680"/>
              <a:ext cx="126971" cy="26449"/>
            </a:xfrm>
            <a:custGeom>
              <a:avLst/>
              <a:gdLst>
                <a:gd name="connsiteX0" fmla="*/ 126975 w 126971"/>
                <a:gd name="connsiteY0" fmla="*/ 1784 h 26449"/>
                <a:gd name="connsiteX1" fmla="*/ 4 w 126971"/>
                <a:gd name="connsiteY1" fmla="*/ 28234 h 26449"/>
              </a:gdLst>
              <a:ahLst/>
              <a:cxnLst>
                <a:cxn ang="0">
                  <a:pos x="connsiteX0" y="connsiteY0"/>
                </a:cxn>
                <a:cxn ang="0">
                  <a:pos x="connsiteX1" y="connsiteY1"/>
                </a:cxn>
              </a:cxnLst>
              <a:rect l="l" t="t" r="r" b="b"/>
              <a:pathLst>
                <a:path w="126971" h="26449">
                  <a:moveTo>
                    <a:pt x="126975" y="1784"/>
                  </a:moveTo>
                  <a:cubicBezTo>
                    <a:pt x="108452" y="5636"/>
                    <a:pt x="54499" y="16880"/>
                    <a:pt x="4" y="28234"/>
                  </a:cubicBezTo>
                </a:path>
              </a:pathLst>
            </a:custGeom>
            <a:grpFill/>
            <a:ln w="9525" cap="flat">
              <a:solidFill>
                <a:srgbClr val="FFFF00"/>
              </a:solidFill>
              <a:prstDash val="solid"/>
              <a:miter/>
            </a:ln>
          </p:spPr>
          <p:txBody>
            <a:bodyPr rtlCol="0" anchor="ctr"/>
            <a:lstStyle/>
            <a:p>
              <a:endParaRPr lang="LID4096" sz="200"/>
            </a:p>
          </p:txBody>
        </p:sp>
        <p:sp>
          <p:nvSpPr>
            <p:cNvPr id="31" name="Freeform: Shape 30">
              <a:extLst>
                <a:ext uri="{FF2B5EF4-FFF2-40B4-BE49-F238E27FC236}">
                  <a16:creationId xmlns:a16="http://schemas.microsoft.com/office/drawing/2014/main" id="{27CE5EE8-679D-C25C-F067-DAD0D9C396EF}"/>
                </a:ext>
              </a:extLst>
            </p:cNvPr>
            <p:cNvSpPr/>
            <p:nvPr/>
          </p:nvSpPr>
          <p:spPr>
            <a:xfrm>
              <a:off x="10266876" y="1980872"/>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33" name="Freeform: Shape 32">
              <a:extLst>
                <a:ext uri="{FF2B5EF4-FFF2-40B4-BE49-F238E27FC236}">
                  <a16:creationId xmlns:a16="http://schemas.microsoft.com/office/drawing/2014/main" id="{9280B901-E891-3B4A-2EF9-30B0F7B7CD3C}"/>
                </a:ext>
              </a:extLst>
            </p:cNvPr>
            <p:cNvSpPr/>
            <p:nvPr/>
          </p:nvSpPr>
          <p:spPr>
            <a:xfrm>
              <a:off x="10199624" y="1958680"/>
              <a:ext cx="141853" cy="29159"/>
            </a:xfrm>
            <a:custGeom>
              <a:avLst/>
              <a:gdLst>
                <a:gd name="connsiteX0" fmla="*/ 4 w 141853"/>
                <a:gd name="connsiteY0" fmla="*/ 1784 h 29159"/>
                <a:gd name="connsiteX1" fmla="*/ 141858 w 141853"/>
                <a:gd name="connsiteY1" fmla="*/ 30944 h 29159"/>
              </a:gdLst>
              <a:ahLst/>
              <a:cxnLst>
                <a:cxn ang="0">
                  <a:pos x="connsiteX0" y="connsiteY0"/>
                </a:cxn>
                <a:cxn ang="0">
                  <a:pos x="connsiteX1" y="connsiteY1"/>
                </a:cxn>
              </a:cxnLst>
              <a:rect l="l" t="t" r="r" b="b"/>
              <a:pathLst>
                <a:path w="141853" h="29159">
                  <a:moveTo>
                    <a:pt x="4" y="1784"/>
                  </a:moveTo>
                  <a:cubicBezTo>
                    <a:pt x="20268" y="5950"/>
                    <a:pt x="82385" y="18723"/>
                    <a:pt x="141858" y="30944"/>
                  </a:cubicBezTo>
                </a:path>
              </a:pathLst>
            </a:custGeom>
            <a:grpFill/>
            <a:ln w="9525" cap="flat">
              <a:solidFill>
                <a:srgbClr val="FFFF00"/>
              </a:solidFill>
              <a:prstDash val="solid"/>
              <a:miter/>
            </a:ln>
          </p:spPr>
          <p:txBody>
            <a:bodyPr rtlCol="0" anchor="ctr"/>
            <a:lstStyle/>
            <a:p>
              <a:endParaRPr lang="LID4096" sz="200"/>
            </a:p>
          </p:txBody>
        </p:sp>
        <p:sp>
          <p:nvSpPr>
            <p:cNvPr id="34" name="Freeform: Shape 33">
              <a:extLst>
                <a:ext uri="{FF2B5EF4-FFF2-40B4-BE49-F238E27FC236}">
                  <a16:creationId xmlns:a16="http://schemas.microsoft.com/office/drawing/2014/main" id="{728EA548-4969-822A-8F81-2FAAD2D61F96}"/>
                </a:ext>
              </a:extLst>
            </p:cNvPr>
            <p:cNvSpPr/>
            <p:nvPr/>
          </p:nvSpPr>
          <p:spPr>
            <a:xfrm>
              <a:off x="9913747"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35" name="Freeform: Shape 34">
              <a:extLst>
                <a:ext uri="{FF2B5EF4-FFF2-40B4-BE49-F238E27FC236}">
                  <a16:creationId xmlns:a16="http://schemas.microsoft.com/office/drawing/2014/main" id="{B2050254-5B07-44C5-8BE6-78B0E1E9B565}"/>
                </a:ext>
              </a:extLst>
            </p:cNvPr>
            <p:cNvSpPr/>
            <p:nvPr/>
          </p:nvSpPr>
          <p:spPr>
            <a:xfrm>
              <a:off x="9822184"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36" name="Freeform: Shape 35">
              <a:extLst>
                <a:ext uri="{FF2B5EF4-FFF2-40B4-BE49-F238E27FC236}">
                  <a16:creationId xmlns:a16="http://schemas.microsoft.com/office/drawing/2014/main" id="{D119AFEE-F634-966A-9304-53162E68D992}"/>
                </a:ext>
              </a:extLst>
            </p:cNvPr>
            <p:cNvSpPr/>
            <p:nvPr/>
          </p:nvSpPr>
          <p:spPr>
            <a:xfrm>
              <a:off x="9920288"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37" name="Freeform: Shape 36">
              <a:extLst>
                <a:ext uri="{FF2B5EF4-FFF2-40B4-BE49-F238E27FC236}">
                  <a16:creationId xmlns:a16="http://schemas.microsoft.com/office/drawing/2014/main" id="{4E0D52D4-888D-9A9D-CAEE-0127600B1051}"/>
                </a:ext>
              </a:extLst>
            </p:cNvPr>
            <p:cNvSpPr/>
            <p:nvPr/>
          </p:nvSpPr>
          <p:spPr>
            <a:xfrm>
              <a:off x="9913747"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38" name="Graphic 4">
              <a:extLst>
                <a:ext uri="{FF2B5EF4-FFF2-40B4-BE49-F238E27FC236}">
                  <a16:creationId xmlns:a16="http://schemas.microsoft.com/office/drawing/2014/main" id="{AEB38263-FC14-A780-3ACE-71C7C09B8B86}"/>
                </a:ext>
              </a:extLst>
            </p:cNvPr>
            <p:cNvGrpSpPr/>
            <p:nvPr/>
          </p:nvGrpSpPr>
          <p:grpSpPr>
            <a:xfrm>
              <a:off x="9907570" y="2161267"/>
              <a:ext cx="25434" cy="19629"/>
              <a:chOff x="9907570" y="2161267"/>
              <a:chExt cx="25434" cy="19629"/>
            </a:xfrm>
            <a:grpFill/>
          </p:grpSpPr>
          <p:sp>
            <p:nvSpPr>
              <p:cNvPr id="39" name="Freeform: Shape 38">
                <a:extLst>
                  <a:ext uri="{FF2B5EF4-FFF2-40B4-BE49-F238E27FC236}">
                    <a16:creationId xmlns:a16="http://schemas.microsoft.com/office/drawing/2014/main" id="{B2BD4E7D-AE0C-782D-E0A4-6AB1C908B6EA}"/>
                  </a:ext>
                </a:extLst>
              </p:cNvPr>
              <p:cNvSpPr/>
              <p:nvPr/>
            </p:nvSpPr>
            <p:spPr>
              <a:xfrm>
                <a:off x="9920288"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40" name="Freeform: Shape 39">
                <a:extLst>
                  <a:ext uri="{FF2B5EF4-FFF2-40B4-BE49-F238E27FC236}">
                    <a16:creationId xmlns:a16="http://schemas.microsoft.com/office/drawing/2014/main" id="{CAFD84A8-69B0-A297-F3E9-0FFE6149A7F2}"/>
                  </a:ext>
                </a:extLst>
              </p:cNvPr>
              <p:cNvSpPr/>
              <p:nvPr/>
            </p:nvSpPr>
            <p:spPr>
              <a:xfrm>
                <a:off x="9907570"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41" name="Freeform: Shape 40">
              <a:extLst>
                <a:ext uri="{FF2B5EF4-FFF2-40B4-BE49-F238E27FC236}">
                  <a16:creationId xmlns:a16="http://schemas.microsoft.com/office/drawing/2014/main" id="{0CDC5602-FF3B-73FD-272E-BB8BD56C996E}"/>
                </a:ext>
              </a:extLst>
            </p:cNvPr>
            <p:cNvSpPr/>
            <p:nvPr/>
          </p:nvSpPr>
          <p:spPr>
            <a:xfrm>
              <a:off x="9822184"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42" name="Freeform: Shape 41">
              <a:extLst>
                <a:ext uri="{FF2B5EF4-FFF2-40B4-BE49-F238E27FC236}">
                  <a16:creationId xmlns:a16="http://schemas.microsoft.com/office/drawing/2014/main" id="{3A79F2B7-EF0C-CC4D-4F65-8DE98412BE67}"/>
                </a:ext>
              </a:extLst>
            </p:cNvPr>
            <p:cNvSpPr/>
            <p:nvPr/>
          </p:nvSpPr>
          <p:spPr>
            <a:xfrm>
              <a:off x="9920288"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43" name="Freeform: Shape 42">
              <a:extLst>
                <a:ext uri="{FF2B5EF4-FFF2-40B4-BE49-F238E27FC236}">
                  <a16:creationId xmlns:a16="http://schemas.microsoft.com/office/drawing/2014/main" id="{EA8C97FD-7E2D-A1B9-936D-AD7EF62BCAB1}"/>
                </a:ext>
              </a:extLst>
            </p:cNvPr>
            <p:cNvSpPr/>
            <p:nvPr/>
          </p:nvSpPr>
          <p:spPr>
            <a:xfrm>
              <a:off x="9372363"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45" name="Freeform: Shape 44">
              <a:extLst>
                <a:ext uri="{FF2B5EF4-FFF2-40B4-BE49-F238E27FC236}">
                  <a16:creationId xmlns:a16="http://schemas.microsoft.com/office/drawing/2014/main" id="{CD7490FE-6893-AE94-5897-A198F98D78A0}"/>
                </a:ext>
              </a:extLst>
            </p:cNvPr>
            <p:cNvSpPr/>
            <p:nvPr/>
          </p:nvSpPr>
          <p:spPr>
            <a:xfrm>
              <a:off x="9198136" y="3911076"/>
              <a:ext cx="383334" cy="66355"/>
            </a:xfrm>
            <a:custGeom>
              <a:avLst/>
              <a:gdLst>
                <a:gd name="connsiteX0" fmla="*/ 383339 w 383334"/>
                <a:gd name="connsiteY0" fmla="*/ 34962 h 66355"/>
                <a:gd name="connsiteX1" fmla="*/ 191671 w 383334"/>
                <a:gd name="connsiteY1" fmla="*/ 68139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39"/>
                    <a:pt x="191671" y="68139"/>
                  </a:cubicBezTo>
                  <a:cubicBezTo>
                    <a:pt x="85816" y="68139"/>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47" name="Freeform: Shape 46">
              <a:extLst>
                <a:ext uri="{FF2B5EF4-FFF2-40B4-BE49-F238E27FC236}">
                  <a16:creationId xmlns:a16="http://schemas.microsoft.com/office/drawing/2014/main" id="{B0837E70-3D91-E481-63AF-6F3F618E8509}"/>
                </a:ext>
              </a:extLst>
            </p:cNvPr>
            <p:cNvSpPr/>
            <p:nvPr/>
          </p:nvSpPr>
          <p:spPr>
            <a:xfrm>
              <a:off x="9379618" y="3891208"/>
              <a:ext cx="3754" cy="19550"/>
            </a:xfrm>
            <a:custGeom>
              <a:avLst/>
              <a:gdLst>
                <a:gd name="connsiteX0" fmla="*/ 4 w 3754"/>
                <a:gd name="connsiteY0" fmla="*/ 1784 h 19550"/>
                <a:gd name="connsiteX1" fmla="*/ 3758 w 3754"/>
                <a:gd name="connsiteY1" fmla="*/ 21335 h 19550"/>
              </a:gdLst>
              <a:ahLst/>
              <a:cxnLst>
                <a:cxn ang="0">
                  <a:pos x="connsiteX0" y="connsiteY0"/>
                </a:cxn>
                <a:cxn ang="0">
                  <a:pos x="connsiteX1" y="connsiteY1"/>
                </a:cxn>
              </a:cxnLst>
              <a:rect l="l" t="t" r="r" b="b"/>
              <a:pathLst>
                <a:path w="3754" h="19550">
                  <a:moveTo>
                    <a:pt x="4" y="1784"/>
                  </a:moveTo>
                  <a:cubicBezTo>
                    <a:pt x="819" y="6027"/>
                    <a:pt x="2236" y="13406"/>
                    <a:pt x="3758" y="21335"/>
                  </a:cubicBezTo>
                </a:path>
              </a:pathLst>
            </a:custGeom>
            <a:grpFill/>
            <a:ln w="9525" cap="flat">
              <a:solidFill>
                <a:srgbClr val="FFFF00"/>
              </a:solidFill>
              <a:prstDash val="solid"/>
              <a:miter/>
            </a:ln>
          </p:spPr>
          <p:txBody>
            <a:bodyPr rtlCol="0" anchor="ctr"/>
            <a:lstStyle/>
            <a:p>
              <a:endParaRPr lang="LID4096" sz="200"/>
            </a:p>
          </p:txBody>
        </p:sp>
        <p:sp>
          <p:nvSpPr>
            <p:cNvPr id="48" name="Freeform: Shape 47">
              <a:extLst>
                <a:ext uri="{FF2B5EF4-FFF2-40B4-BE49-F238E27FC236}">
                  <a16:creationId xmlns:a16="http://schemas.microsoft.com/office/drawing/2014/main" id="{5E484223-0DF4-178F-29B3-629619BFCBB7}"/>
                </a:ext>
              </a:extLst>
            </p:cNvPr>
            <p:cNvSpPr/>
            <p:nvPr/>
          </p:nvSpPr>
          <p:spPr>
            <a:xfrm>
              <a:off x="9644871" y="399770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49" name="Graphic 4">
              <a:extLst>
                <a:ext uri="{FF2B5EF4-FFF2-40B4-BE49-F238E27FC236}">
                  <a16:creationId xmlns:a16="http://schemas.microsoft.com/office/drawing/2014/main" id="{D8FE8A5A-1692-012D-4331-4DC084AF1697}"/>
                </a:ext>
              </a:extLst>
            </p:cNvPr>
            <p:cNvGrpSpPr/>
            <p:nvPr/>
          </p:nvGrpSpPr>
          <p:grpSpPr>
            <a:xfrm>
              <a:off x="9509889" y="3970313"/>
              <a:ext cx="135466" cy="29397"/>
              <a:chOff x="9509889" y="3970313"/>
              <a:chExt cx="135466" cy="29397"/>
            </a:xfrm>
            <a:grpFill/>
          </p:grpSpPr>
          <p:sp>
            <p:nvSpPr>
              <p:cNvPr id="50" name="Freeform: Shape 49">
                <a:extLst>
                  <a:ext uri="{FF2B5EF4-FFF2-40B4-BE49-F238E27FC236}">
                    <a16:creationId xmlns:a16="http://schemas.microsoft.com/office/drawing/2014/main" id="{02D84BD2-830B-6A93-6B6E-F5B02C4ABB2A}"/>
                  </a:ext>
                </a:extLst>
              </p:cNvPr>
              <p:cNvSpPr/>
              <p:nvPr/>
            </p:nvSpPr>
            <p:spPr>
              <a:xfrm>
                <a:off x="9509889" y="3970313"/>
                <a:ext cx="101358" cy="21994"/>
              </a:xfrm>
              <a:custGeom>
                <a:avLst/>
                <a:gdLst>
                  <a:gd name="connsiteX0" fmla="*/ 4 w 101358"/>
                  <a:gd name="connsiteY0" fmla="*/ 1784 h 21994"/>
                  <a:gd name="connsiteX1" fmla="*/ 101363 w 101358"/>
                  <a:gd name="connsiteY1" fmla="*/ 23779 h 21994"/>
                </a:gdLst>
                <a:ahLst/>
                <a:cxnLst>
                  <a:cxn ang="0">
                    <a:pos x="connsiteX0" y="connsiteY0"/>
                  </a:cxn>
                  <a:cxn ang="0">
                    <a:pos x="connsiteX1" y="connsiteY1"/>
                  </a:cxn>
                </a:cxnLst>
                <a:rect l="l" t="t" r="r" b="b"/>
                <a:pathLst>
                  <a:path w="101358" h="21994">
                    <a:moveTo>
                      <a:pt x="4" y="1784"/>
                    </a:moveTo>
                    <a:cubicBezTo>
                      <a:pt x="36488" y="9701"/>
                      <a:pt x="74094" y="17862"/>
                      <a:pt x="101363" y="23779"/>
                    </a:cubicBezTo>
                  </a:path>
                </a:pathLst>
              </a:custGeom>
              <a:grpFill/>
              <a:ln w="9525" cap="flat">
                <a:solidFill>
                  <a:srgbClr val="FFFF00"/>
                </a:solidFill>
                <a:prstDash val="solid"/>
                <a:miter/>
              </a:ln>
            </p:spPr>
            <p:txBody>
              <a:bodyPr rtlCol="0" anchor="ctr"/>
              <a:lstStyle/>
              <a:p>
                <a:endParaRPr lang="LID4096" sz="200"/>
              </a:p>
            </p:txBody>
          </p:sp>
          <p:sp>
            <p:nvSpPr>
              <p:cNvPr id="51" name="Freeform: Shape 50">
                <a:extLst>
                  <a:ext uri="{FF2B5EF4-FFF2-40B4-BE49-F238E27FC236}">
                    <a16:creationId xmlns:a16="http://schemas.microsoft.com/office/drawing/2014/main" id="{FC96AC44-5FCE-4507-1BFD-C6883ACED091}"/>
                  </a:ext>
                </a:extLst>
              </p:cNvPr>
              <p:cNvSpPr/>
              <p:nvPr/>
            </p:nvSpPr>
            <p:spPr>
              <a:xfrm>
                <a:off x="9606945" y="3986529"/>
                <a:ext cx="38409" cy="13180"/>
              </a:xfrm>
              <a:custGeom>
                <a:avLst/>
                <a:gdLst>
                  <a:gd name="connsiteX0" fmla="*/ 10007 w 38409"/>
                  <a:gd name="connsiteY0" fmla="*/ 1784 h 13180"/>
                  <a:gd name="connsiteX1" fmla="*/ 38413 w 38409"/>
                  <a:gd name="connsiteY1" fmla="*/ 14965 h 13180"/>
                  <a:gd name="connsiteX2" fmla="*/ 4 w 38409"/>
                  <a:gd name="connsiteY2" fmla="*/ 13647 h 13180"/>
                  <a:gd name="connsiteX3" fmla="*/ 10007 w 38409"/>
                  <a:gd name="connsiteY3" fmla="*/ 1784 h 13180"/>
                </a:gdLst>
                <a:ahLst/>
                <a:cxnLst>
                  <a:cxn ang="0">
                    <a:pos x="connsiteX0" y="connsiteY0"/>
                  </a:cxn>
                  <a:cxn ang="0">
                    <a:pos x="connsiteX1" y="connsiteY1"/>
                  </a:cxn>
                  <a:cxn ang="0">
                    <a:pos x="connsiteX2" y="connsiteY2"/>
                  </a:cxn>
                  <a:cxn ang="0">
                    <a:pos x="connsiteX3" y="connsiteY3"/>
                  </a:cxn>
                </a:cxnLst>
                <a:rect l="l" t="t" r="r" b="b"/>
                <a:pathLst>
                  <a:path w="38409" h="13180">
                    <a:moveTo>
                      <a:pt x="10007" y="1784"/>
                    </a:moveTo>
                    <a:lnTo>
                      <a:pt x="38413" y="14965"/>
                    </a:lnTo>
                    <a:lnTo>
                      <a:pt x="4" y="13647"/>
                    </a:lnTo>
                    <a:lnTo>
                      <a:pt x="10007" y="1784"/>
                    </a:lnTo>
                    <a:close/>
                  </a:path>
                </a:pathLst>
              </a:custGeom>
              <a:grpFill/>
              <a:ln w="9525" cap="flat">
                <a:solidFill>
                  <a:srgbClr val="FFFF00"/>
                </a:solidFill>
                <a:prstDash val="solid"/>
                <a:miter/>
              </a:ln>
            </p:spPr>
            <p:txBody>
              <a:bodyPr rtlCol="0" anchor="ctr"/>
              <a:lstStyle/>
              <a:p>
                <a:endParaRPr lang="LID4096" sz="200"/>
              </a:p>
            </p:txBody>
          </p:sp>
        </p:grpSp>
        <p:sp>
          <p:nvSpPr>
            <p:cNvPr id="53" name="Freeform: Shape 52">
              <a:extLst>
                <a:ext uri="{FF2B5EF4-FFF2-40B4-BE49-F238E27FC236}">
                  <a16:creationId xmlns:a16="http://schemas.microsoft.com/office/drawing/2014/main" id="{EB67E97D-DD17-B08A-19BF-DA1434B853C3}"/>
                </a:ext>
              </a:extLst>
            </p:cNvPr>
            <p:cNvSpPr/>
            <p:nvPr/>
          </p:nvSpPr>
          <p:spPr>
            <a:xfrm>
              <a:off x="9394810" y="4024617"/>
              <a:ext cx="513203" cy="66355"/>
            </a:xfrm>
            <a:custGeom>
              <a:avLst/>
              <a:gdLst>
                <a:gd name="connsiteX0" fmla="*/ 513208 w 513203"/>
                <a:gd name="connsiteY0" fmla="*/ 34962 h 66355"/>
                <a:gd name="connsiteX1" fmla="*/ 256606 w 513203"/>
                <a:gd name="connsiteY1" fmla="*/ 68139 h 66355"/>
                <a:gd name="connsiteX2" fmla="*/ 4 w 513203"/>
                <a:gd name="connsiteY2" fmla="*/ 34962 h 66355"/>
                <a:gd name="connsiteX3" fmla="*/ 256606 w 513203"/>
                <a:gd name="connsiteY3" fmla="*/ 1784 h 66355"/>
                <a:gd name="connsiteX4" fmla="*/ 513208 w 51320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03" h="66355">
                  <a:moveTo>
                    <a:pt x="513208" y="34962"/>
                  </a:moveTo>
                  <a:cubicBezTo>
                    <a:pt x="513208" y="53285"/>
                    <a:pt x="398323" y="68139"/>
                    <a:pt x="256606" y="68139"/>
                  </a:cubicBezTo>
                  <a:cubicBezTo>
                    <a:pt x="114889" y="68139"/>
                    <a:pt x="4" y="53285"/>
                    <a:pt x="4" y="34962"/>
                  </a:cubicBezTo>
                  <a:cubicBezTo>
                    <a:pt x="4" y="16638"/>
                    <a:pt x="114889" y="1784"/>
                    <a:pt x="256606" y="1784"/>
                  </a:cubicBezTo>
                  <a:cubicBezTo>
                    <a:pt x="398323" y="1784"/>
                    <a:pt x="513208" y="16638"/>
                    <a:pt x="513208" y="34962"/>
                  </a:cubicBezTo>
                  <a:close/>
                </a:path>
              </a:pathLst>
            </a:custGeom>
            <a:grpFill/>
            <a:ln w="9525" cap="flat">
              <a:solidFill>
                <a:srgbClr val="FFFF00"/>
              </a:solidFill>
              <a:prstDash val="solid"/>
              <a:miter/>
            </a:ln>
          </p:spPr>
          <p:txBody>
            <a:bodyPr rtlCol="0" anchor="ctr"/>
            <a:lstStyle/>
            <a:p>
              <a:endParaRPr lang="LID4096" sz="200"/>
            </a:p>
          </p:txBody>
        </p:sp>
        <p:sp>
          <p:nvSpPr>
            <p:cNvPr id="55" name="Freeform: Shape 54">
              <a:extLst>
                <a:ext uri="{FF2B5EF4-FFF2-40B4-BE49-F238E27FC236}">
                  <a16:creationId xmlns:a16="http://schemas.microsoft.com/office/drawing/2014/main" id="{01C700CA-0D82-5E87-1129-4770374DA9A0}"/>
                </a:ext>
              </a:extLst>
            </p:cNvPr>
            <p:cNvSpPr/>
            <p:nvPr/>
          </p:nvSpPr>
          <p:spPr>
            <a:xfrm>
              <a:off x="9651412" y="4004749"/>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56" name="Freeform: Shape 55">
              <a:extLst>
                <a:ext uri="{FF2B5EF4-FFF2-40B4-BE49-F238E27FC236}">
                  <a16:creationId xmlns:a16="http://schemas.microsoft.com/office/drawing/2014/main" id="{7DBDB945-E21B-274C-6B0B-50D88FD69D3F}"/>
                </a:ext>
              </a:extLst>
            </p:cNvPr>
            <p:cNvSpPr/>
            <p:nvPr/>
          </p:nvSpPr>
          <p:spPr>
            <a:xfrm>
              <a:off x="9913747"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58" name="Freeform: Shape 57">
              <a:extLst>
                <a:ext uri="{FF2B5EF4-FFF2-40B4-BE49-F238E27FC236}">
                  <a16:creationId xmlns:a16="http://schemas.microsoft.com/office/drawing/2014/main" id="{B8008DE2-3A7D-194B-B3EB-AEBA526B880E}"/>
                </a:ext>
              </a:extLst>
            </p:cNvPr>
            <p:cNvSpPr/>
            <p:nvPr/>
          </p:nvSpPr>
          <p:spPr>
            <a:xfrm>
              <a:off x="9091859"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60" name="Freeform: Shape 59">
              <a:extLst>
                <a:ext uri="{FF2B5EF4-FFF2-40B4-BE49-F238E27FC236}">
                  <a16:creationId xmlns:a16="http://schemas.microsoft.com/office/drawing/2014/main" id="{3E0D9C55-9B16-55E7-46A3-1585F8DCE875}"/>
                </a:ext>
              </a:extLst>
            </p:cNvPr>
            <p:cNvSpPr/>
            <p:nvPr/>
          </p:nvSpPr>
          <p:spPr>
            <a:xfrm>
              <a:off x="9579989" y="2639246"/>
              <a:ext cx="332948" cy="33749"/>
            </a:xfrm>
            <a:custGeom>
              <a:avLst/>
              <a:gdLst>
                <a:gd name="connsiteX0" fmla="*/ 332952 w 332948"/>
                <a:gd name="connsiteY0" fmla="*/ 1784 h 33749"/>
                <a:gd name="connsiteX1" fmla="*/ 104128 w 332948"/>
                <a:gd name="connsiteY1" fmla="*/ 24658 h 33749"/>
                <a:gd name="connsiteX2" fmla="*/ 4 w 332948"/>
                <a:gd name="connsiteY2" fmla="*/ 35533 h 33749"/>
              </a:gdLst>
              <a:ahLst/>
              <a:cxnLst>
                <a:cxn ang="0">
                  <a:pos x="connsiteX0" y="connsiteY0"/>
                </a:cxn>
                <a:cxn ang="0">
                  <a:pos x="connsiteX1" y="connsiteY1"/>
                </a:cxn>
                <a:cxn ang="0">
                  <a:pos x="connsiteX2" y="connsiteY2"/>
                </a:cxn>
              </a:cxnLst>
              <a:rect l="l" t="t" r="r" b="b"/>
              <a:pathLst>
                <a:path w="332948" h="33749">
                  <a:moveTo>
                    <a:pt x="332952" y="1784"/>
                  </a:moveTo>
                  <a:cubicBezTo>
                    <a:pt x="303892" y="4623"/>
                    <a:pt x="194227" y="15369"/>
                    <a:pt x="104128" y="24658"/>
                  </a:cubicBezTo>
                  <a:cubicBezTo>
                    <a:pt x="70453" y="28124"/>
                    <a:pt x="34762" y="31865"/>
                    <a:pt x="4" y="35533"/>
                  </a:cubicBezTo>
                </a:path>
              </a:pathLst>
            </a:custGeom>
            <a:grpFill/>
            <a:ln w="9525" cap="flat">
              <a:solidFill>
                <a:srgbClr val="FFFF00"/>
              </a:solidFill>
              <a:prstDash val="solid"/>
              <a:miter/>
            </a:ln>
          </p:spPr>
          <p:txBody>
            <a:bodyPr rtlCol="0" anchor="ctr"/>
            <a:lstStyle/>
            <a:p>
              <a:endParaRPr lang="LID4096" sz="200"/>
            </a:p>
          </p:txBody>
        </p:sp>
        <p:sp>
          <p:nvSpPr>
            <p:cNvPr id="62" name="Freeform: Shape 61">
              <a:extLst>
                <a:ext uri="{FF2B5EF4-FFF2-40B4-BE49-F238E27FC236}">
                  <a16:creationId xmlns:a16="http://schemas.microsoft.com/office/drawing/2014/main" id="{C95AEBFD-BD35-F941-CC46-CE7673AF962A}"/>
                </a:ext>
              </a:extLst>
            </p:cNvPr>
            <p:cNvSpPr/>
            <p:nvPr/>
          </p:nvSpPr>
          <p:spPr>
            <a:xfrm>
              <a:off x="9718224" y="2662121"/>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64" name="Freeform: Shape 63">
              <a:extLst>
                <a:ext uri="{FF2B5EF4-FFF2-40B4-BE49-F238E27FC236}">
                  <a16:creationId xmlns:a16="http://schemas.microsoft.com/office/drawing/2014/main" id="{084C55BC-9AD6-12A7-4CDE-3EF29B8F86D0}"/>
                </a:ext>
              </a:extLst>
            </p:cNvPr>
            <p:cNvSpPr/>
            <p:nvPr/>
          </p:nvSpPr>
          <p:spPr>
            <a:xfrm>
              <a:off x="9920288"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5" name="Freeform: Shape 64">
              <a:extLst>
                <a:ext uri="{FF2B5EF4-FFF2-40B4-BE49-F238E27FC236}">
                  <a16:creationId xmlns:a16="http://schemas.microsoft.com/office/drawing/2014/main" id="{ADC60EFC-C7B2-2D18-7F61-EC5AEEDC1079}"/>
                </a:ext>
              </a:extLst>
            </p:cNvPr>
            <p:cNvSpPr/>
            <p:nvPr/>
          </p:nvSpPr>
          <p:spPr>
            <a:xfrm>
              <a:off x="936509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6" name="Graphic 4">
              <a:extLst>
                <a:ext uri="{FF2B5EF4-FFF2-40B4-BE49-F238E27FC236}">
                  <a16:creationId xmlns:a16="http://schemas.microsoft.com/office/drawing/2014/main" id="{251B3B7E-E665-8BFB-4B2E-EC83B391047F}"/>
                </a:ext>
              </a:extLst>
            </p:cNvPr>
            <p:cNvGrpSpPr/>
            <p:nvPr/>
          </p:nvGrpSpPr>
          <p:grpSpPr>
            <a:xfrm>
              <a:off x="9358919" y="2728974"/>
              <a:ext cx="25434" cy="19629"/>
              <a:chOff x="9358919" y="2728974"/>
              <a:chExt cx="25434" cy="19629"/>
            </a:xfrm>
            <a:grpFill/>
          </p:grpSpPr>
          <p:sp>
            <p:nvSpPr>
              <p:cNvPr id="67" name="Freeform: Shape 66">
                <a:extLst>
                  <a:ext uri="{FF2B5EF4-FFF2-40B4-BE49-F238E27FC236}">
                    <a16:creationId xmlns:a16="http://schemas.microsoft.com/office/drawing/2014/main" id="{25DEA7CD-D529-A964-7310-A0A17E196E67}"/>
                  </a:ext>
                </a:extLst>
              </p:cNvPr>
              <p:cNvSpPr/>
              <p:nvPr/>
            </p:nvSpPr>
            <p:spPr>
              <a:xfrm>
                <a:off x="9371636"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68" name="Freeform: Shape 67">
                <a:extLst>
                  <a:ext uri="{FF2B5EF4-FFF2-40B4-BE49-F238E27FC236}">
                    <a16:creationId xmlns:a16="http://schemas.microsoft.com/office/drawing/2014/main" id="{747C3830-6D99-17AE-4816-AA2446A76E56}"/>
                  </a:ext>
                </a:extLst>
              </p:cNvPr>
              <p:cNvSpPr/>
              <p:nvPr/>
            </p:nvSpPr>
            <p:spPr>
              <a:xfrm>
                <a:off x="9358919"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9" name="Freeform: Shape 68">
              <a:extLst>
                <a:ext uri="{FF2B5EF4-FFF2-40B4-BE49-F238E27FC236}">
                  <a16:creationId xmlns:a16="http://schemas.microsoft.com/office/drawing/2014/main" id="{FB1E6650-850E-5DBC-34B5-04002E6C3458}"/>
                </a:ext>
              </a:extLst>
            </p:cNvPr>
            <p:cNvSpPr/>
            <p:nvPr/>
          </p:nvSpPr>
          <p:spPr>
            <a:xfrm>
              <a:off x="927353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0" name="Freeform: Shape 69">
              <a:extLst>
                <a:ext uri="{FF2B5EF4-FFF2-40B4-BE49-F238E27FC236}">
                  <a16:creationId xmlns:a16="http://schemas.microsoft.com/office/drawing/2014/main" id="{FAFF2DC5-F894-C854-E65B-6C1036D9B644}"/>
                </a:ext>
              </a:extLst>
            </p:cNvPr>
            <p:cNvSpPr/>
            <p:nvPr/>
          </p:nvSpPr>
          <p:spPr>
            <a:xfrm>
              <a:off x="937163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71" name="Freeform: Shape 70">
              <a:extLst>
                <a:ext uri="{FF2B5EF4-FFF2-40B4-BE49-F238E27FC236}">
                  <a16:creationId xmlns:a16="http://schemas.microsoft.com/office/drawing/2014/main" id="{1709A390-0968-8333-F9E4-77B3DB5DCBFA}"/>
                </a:ext>
              </a:extLst>
            </p:cNvPr>
            <p:cNvSpPr/>
            <p:nvPr/>
          </p:nvSpPr>
          <p:spPr>
            <a:xfrm>
              <a:off x="9913747"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2" name="Graphic 4">
              <a:extLst>
                <a:ext uri="{FF2B5EF4-FFF2-40B4-BE49-F238E27FC236}">
                  <a16:creationId xmlns:a16="http://schemas.microsoft.com/office/drawing/2014/main" id="{46FFA5E6-4C64-CCD3-9FE8-F1BE848A8B26}"/>
                </a:ext>
              </a:extLst>
            </p:cNvPr>
            <p:cNvGrpSpPr/>
            <p:nvPr/>
          </p:nvGrpSpPr>
          <p:grpSpPr>
            <a:xfrm>
              <a:off x="9907570" y="2728974"/>
              <a:ext cx="25434" cy="19629"/>
              <a:chOff x="9907570" y="2728974"/>
              <a:chExt cx="25434" cy="19629"/>
            </a:xfrm>
            <a:grpFill/>
          </p:grpSpPr>
          <p:sp>
            <p:nvSpPr>
              <p:cNvPr id="73" name="Freeform: Shape 72">
                <a:extLst>
                  <a:ext uri="{FF2B5EF4-FFF2-40B4-BE49-F238E27FC236}">
                    <a16:creationId xmlns:a16="http://schemas.microsoft.com/office/drawing/2014/main" id="{226442C9-ED21-B2AA-4FF4-526F4B558373}"/>
                  </a:ext>
                </a:extLst>
              </p:cNvPr>
              <p:cNvSpPr/>
              <p:nvPr/>
            </p:nvSpPr>
            <p:spPr>
              <a:xfrm>
                <a:off x="9920288"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74" name="Freeform: Shape 73">
                <a:extLst>
                  <a:ext uri="{FF2B5EF4-FFF2-40B4-BE49-F238E27FC236}">
                    <a16:creationId xmlns:a16="http://schemas.microsoft.com/office/drawing/2014/main" id="{D2E401AF-9FEF-186C-AE69-27AB461CB243}"/>
                  </a:ext>
                </a:extLst>
              </p:cNvPr>
              <p:cNvSpPr/>
              <p:nvPr/>
            </p:nvSpPr>
            <p:spPr>
              <a:xfrm>
                <a:off x="9907570"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5" name="Freeform: Shape 74">
              <a:extLst>
                <a:ext uri="{FF2B5EF4-FFF2-40B4-BE49-F238E27FC236}">
                  <a16:creationId xmlns:a16="http://schemas.microsoft.com/office/drawing/2014/main" id="{CFC0983B-5F29-E6EE-34CF-EB3A3BE4F074}"/>
                </a:ext>
              </a:extLst>
            </p:cNvPr>
            <p:cNvSpPr/>
            <p:nvPr/>
          </p:nvSpPr>
          <p:spPr>
            <a:xfrm>
              <a:off x="9822184"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6" name="Freeform: Shape 75">
              <a:extLst>
                <a:ext uri="{FF2B5EF4-FFF2-40B4-BE49-F238E27FC236}">
                  <a16:creationId xmlns:a16="http://schemas.microsoft.com/office/drawing/2014/main" id="{0ABC8F90-3F46-7C87-D360-4C1DF58FF37E}"/>
                </a:ext>
              </a:extLst>
            </p:cNvPr>
            <p:cNvSpPr/>
            <p:nvPr/>
          </p:nvSpPr>
          <p:spPr>
            <a:xfrm>
              <a:off x="9920288"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77" name="Freeform: Shape 76">
              <a:extLst>
                <a:ext uri="{FF2B5EF4-FFF2-40B4-BE49-F238E27FC236}">
                  <a16:creationId xmlns:a16="http://schemas.microsoft.com/office/drawing/2014/main" id="{BAED0BB7-C1B0-73F1-0C52-B506994C2CF3}"/>
                </a:ext>
              </a:extLst>
            </p:cNvPr>
            <p:cNvSpPr/>
            <p:nvPr/>
          </p:nvSpPr>
          <p:spPr>
            <a:xfrm>
              <a:off x="9910114"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8" name="Freeform: Shape 77">
              <a:extLst>
                <a:ext uri="{FF2B5EF4-FFF2-40B4-BE49-F238E27FC236}">
                  <a16:creationId xmlns:a16="http://schemas.microsoft.com/office/drawing/2014/main" id="{ED933E9D-2035-8DE8-D1A4-D8DE494E2B92}"/>
                </a:ext>
              </a:extLst>
            </p:cNvPr>
            <p:cNvSpPr/>
            <p:nvPr/>
          </p:nvSpPr>
          <p:spPr>
            <a:xfrm>
              <a:off x="9818551"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9" name="Freeform: Shape 78">
              <a:extLst>
                <a:ext uri="{FF2B5EF4-FFF2-40B4-BE49-F238E27FC236}">
                  <a16:creationId xmlns:a16="http://schemas.microsoft.com/office/drawing/2014/main" id="{AFB6909B-207B-6676-F9CD-5E3C4C4568F1}"/>
                </a:ext>
              </a:extLst>
            </p:cNvPr>
            <p:cNvSpPr/>
            <p:nvPr/>
          </p:nvSpPr>
          <p:spPr>
            <a:xfrm>
              <a:off x="9916654"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80" name="Freeform: Shape 79">
              <a:extLst>
                <a:ext uri="{FF2B5EF4-FFF2-40B4-BE49-F238E27FC236}">
                  <a16:creationId xmlns:a16="http://schemas.microsoft.com/office/drawing/2014/main" id="{773A42D3-8056-074F-F267-A777B6696CBB}"/>
                </a:ext>
              </a:extLst>
            </p:cNvPr>
            <p:cNvSpPr/>
            <p:nvPr/>
          </p:nvSpPr>
          <p:spPr>
            <a:xfrm>
              <a:off x="9910114"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81" name="Graphic 4">
              <a:extLst>
                <a:ext uri="{FF2B5EF4-FFF2-40B4-BE49-F238E27FC236}">
                  <a16:creationId xmlns:a16="http://schemas.microsoft.com/office/drawing/2014/main" id="{087D758C-7472-1753-896E-C97FC43724BD}"/>
                </a:ext>
              </a:extLst>
            </p:cNvPr>
            <p:cNvGrpSpPr/>
            <p:nvPr/>
          </p:nvGrpSpPr>
          <p:grpSpPr>
            <a:xfrm>
              <a:off x="9903937" y="3523767"/>
              <a:ext cx="25434" cy="19626"/>
              <a:chOff x="9903937" y="3523767"/>
              <a:chExt cx="25434" cy="19626"/>
            </a:xfrm>
            <a:grpFill/>
          </p:grpSpPr>
          <p:sp>
            <p:nvSpPr>
              <p:cNvPr id="82" name="Freeform: Shape 81">
                <a:extLst>
                  <a:ext uri="{FF2B5EF4-FFF2-40B4-BE49-F238E27FC236}">
                    <a16:creationId xmlns:a16="http://schemas.microsoft.com/office/drawing/2014/main" id="{E3B78FA4-D7C2-4654-7EE1-536B198048F4}"/>
                  </a:ext>
                </a:extLst>
              </p:cNvPr>
              <p:cNvSpPr/>
              <p:nvPr/>
            </p:nvSpPr>
            <p:spPr>
              <a:xfrm>
                <a:off x="9916654"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83" name="Freeform: Shape 82">
                <a:extLst>
                  <a:ext uri="{FF2B5EF4-FFF2-40B4-BE49-F238E27FC236}">
                    <a16:creationId xmlns:a16="http://schemas.microsoft.com/office/drawing/2014/main" id="{D1036515-6BE3-A7A5-317A-0A8208E50BFE}"/>
                  </a:ext>
                </a:extLst>
              </p:cNvPr>
              <p:cNvSpPr/>
              <p:nvPr/>
            </p:nvSpPr>
            <p:spPr>
              <a:xfrm>
                <a:off x="9903937"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84" name="Freeform: Shape 83">
              <a:extLst>
                <a:ext uri="{FF2B5EF4-FFF2-40B4-BE49-F238E27FC236}">
                  <a16:creationId xmlns:a16="http://schemas.microsoft.com/office/drawing/2014/main" id="{7487BC65-2962-EE9F-A86B-C34F3C54B868}"/>
                </a:ext>
              </a:extLst>
            </p:cNvPr>
            <p:cNvSpPr/>
            <p:nvPr/>
          </p:nvSpPr>
          <p:spPr>
            <a:xfrm>
              <a:off x="9818551"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85" name="Freeform: Shape 84">
              <a:extLst>
                <a:ext uri="{FF2B5EF4-FFF2-40B4-BE49-F238E27FC236}">
                  <a16:creationId xmlns:a16="http://schemas.microsoft.com/office/drawing/2014/main" id="{1B636C37-89B3-D37F-F031-B52BFDF0A83C}"/>
                </a:ext>
              </a:extLst>
            </p:cNvPr>
            <p:cNvSpPr/>
            <p:nvPr/>
          </p:nvSpPr>
          <p:spPr>
            <a:xfrm>
              <a:off x="9916654"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86" name="Freeform: Shape 85">
              <a:extLst>
                <a:ext uri="{FF2B5EF4-FFF2-40B4-BE49-F238E27FC236}">
                  <a16:creationId xmlns:a16="http://schemas.microsoft.com/office/drawing/2014/main" id="{A0FD5409-0260-9D2E-667B-1B984949A67F}"/>
                </a:ext>
              </a:extLst>
            </p:cNvPr>
            <p:cNvSpPr/>
            <p:nvPr/>
          </p:nvSpPr>
          <p:spPr>
            <a:xfrm>
              <a:off x="10462399"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87" name="Freeform: Shape 86">
              <a:extLst>
                <a:ext uri="{FF2B5EF4-FFF2-40B4-BE49-F238E27FC236}">
                  <a16:creationId xmlns:a16="http://schemas.microsoft.com/office/drawing/2014/main" id="{4E526D3E-D0CB-8510-C538-DABC423F301C}"/>
                </a:ext>
              </a:extLst>
            </p:cNvPr>
            <p:cNvSpPr/>
            <p:nvPr/>
          </p:nvSpPr>
          <p:spPr>
            <a:xfrm>
              <a:off x="10370836"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88" name="Freeform: Shape 87">
              <a:extLst>
                <a:ext uri="{FF2B5EF4-FFF2-40B4-BE49-F238E27FC236}">
                  <a16:creationId xmlns:a16="http://schemas.microsoft.com/office/drawing/2014/main" id="{64DBF2C8-464F-F25B-EF3A-9183057D4476}"/>
                </a:ext>
              </a:extLst>
            </p:cNvPr>
            <p:cNvSpPr/>
            <p:nvPr/>
          </p:nvSpPr>
          <p:spPr>
            <a:xfrm>
              <a:off x="10468939"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89" name="Freeform: Shape 88">
              <a:extLst>
                <a:ext uri="{FF2B5EF4-FFF2-40B4-BE49-F238E27FC236}">
                  <a16:creationId xmlns:a16="http://schemas.microsoft.com/office/drawing/2014/main" id="{F53EC315-C889-EC46-21E6-546ED43C12D9}"/>
                </a:ext>
              </a:extLst>
            </p:cNvPr>
            <p:cNvSpPr/>
            <p:nvPr/>
          </p:nvSpPr>
          <p:spPr>
            <a:xfrm>
              <a:off x="10462399"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90" name="Graphic 4">
              <a:extLst>
                <a:ext uri="{FF2B5EF4-FFF2-40B4-BE49-F238E27FC236}">
                  <a16:creationId xmlns:a16="http://schemas.microsoft.com/office/drawing/2014/main" id="{3D1A6E59-5121-5FD6-7399-EC2E93E1F756}"/>
                </a:ext>
              </a:extLst>
            </p:cNvPr>
            <p:cNvGrpSpPr/>
            <p:nvPr/>
          </p:nvGrpSpPr>
          <p:grpSpPr>
            <a:xfrm>
              <a:off x="10456222" y="2501891"/>
              <a:ext cx="25434" cy="19630"/>
              <a:chOff x="10456222" y="2501891"/>
              <a:chExt cx="25434" cy="19630"/>
            </a:xfrm>
            <a:grpFill/>
          </p:grpSpPr>
          <p:sp>
            <p:nvSpPr>
              <p:cNvPr id="91" name="Freeform: Shape 90">
                <a:extLst>
                  <a:ext uri="{FF2B5EF4-FFF2-40B4-BE49-F238E27FC236}">
                    <a16:creationId xmlns:a16="http://schemas.microsoft.com/office/drawing/2014/main" id="{6835CE7C-49F8-537F-CA61-48F10BA3E221}"/>
                  </a:ext>
                </a:extLst>
              </p:cNvPr>
              <p:cNvSpPr/>
              <p:nvPr/>
            </p:nvSpPr>
            <p:spPr>
              <a:xfrm>
                <a:off x="10468939"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92" name="Freeform: Shape 91">
                <a:extLst>
                  <a:ext uri="{FF2B5EF4-FFF2-40B4-BE49-F238E27FC236}">
                    <a16:creationId xmlns:a16="http://schemas.microsoft.com/office/drawing/2014/main" id="{9AFE3B35-8845-047B-BE07-7D34C14FA5FD}"/>
                  </a:ext>
                </a:extLst>
              </p:cNvPr>
              <p:cNvSpPr/>
              <p:nvPr/>
            </p:nvSpPr>
            <p:spPr>
              <a:xfrm>
                <a:off x="10456222"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94" name="Freeform: Shape 93">
              <a:extLst>
                <a:ext uri="{FF2B5EF4-FFF2-40B4-BE49-F238E27FC236}">
                  <a16:creationId xmlns:a16="http://schemas.microsoft.com/office/drawing/2014/main" id="{779DD8DC-7D38-C346-0509-39D72E4B8D2E}"/>
                </a:ext>
              </a:extLst>
            </p:cNvPr>
            <p:cNvSpPr/>
            <p:nvPr/>
          </p:nvSpPr>
          <p:spPr>
            <a:xfrm>
              <a:off x="10277272" y="2548579"/>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96" name="Freeform: Shape 95">
              <a:extLst>
                <a:ext uri="{FF2B5EF4-FFF2-40B4-BE49-F238E27FC236}">
                  <a16:creationId xmlns:a16="http://schemas.microsoft.com/office/drawing/2014/main" id="{5F7D65EC-C4AD-1A82-C8F0-340380117E82}"/>
                </a:ext>
              </a:extLst>
            </p:cNvPr>
            <p:cNvSpPr/>
            <p:nvPr/>
          </p:nvSpPr>
          <p:spPr>
            <a:xfrm>
              <a:off x="10468939"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97" name="Freeform: Shape 96">
              <a:extLst>
                <a:ext uri="{FF2B5EF4-FFF2-40B4-BE49-F238E27FC236}">
                  <a16:creationId xmlns:a16="http://schemas.microsoft.com/office/drawing/2014/main" id="{294A9973-99E4-5192-04FB-BC21AC1BB4AA}"/>
                </a:ext>
              </a:extLst>
            </p:cNvPr>
            <p:cNvSpPr/>
            <p:nvPr/>
          </p:nvSpPr>
          <p:spPr>
            <a:xfrm>
              <a:off x="9644871" y="445187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98" name="Freeform: Shape 97">
              <a:extLst>
                <a:ext uri="{FF2B5EF4-FFF2-40B4-BE49-F238E27FC236}">
                  <a16:creationId xmlns:a16="http://schemas.microsoft.com/office/drawing/2014/main" id="{07A03FF2-2747-EBA0-82B9-67A590F6471A}"/>
                </a:ext>
              </a:extLst>
            </p:cNvPr>
            <p:cNvSpPr/>
            <p:nvPr/>
          </p:nvSpPr>
          <p:spPr>
            <a:xfrm>
              <a:off x="9553308" y="447878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99" name="Freeform: Shape 98">
              <a:extLst>
                <a:ext uri="{FF2B5EF4-FFF2-40B4-BE49-F238E27FC236}">
                  <a16:creationId xmlns:a16="http://schemas.microsoft.com/office/drawing/2014/main" id="{9A0CBF8D-C1B3-9CAB-3540-0DA2E05BFFD3}"/>
                </a:ext>
              </a:extLst>
            </p:cNvPr>
            <p:cNvSpPr/>
            <p:nvPr/>
          </p:nvSpPr>
          <p:spPr>
            <a:xfrm>
              <a:off x="9651412" y="445891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00" name="Freeform: Shape 99">
              <a:extLst>
                <a:ext uri="{FF2B5EF4-FFF2-40B4-BE49-F238E27FC236}">
                  <a16:creationId xmlns:a16="http://schemas.microsoft.com/office/drawing/2014/main" id="{8469024C-C6E4-7C33-226B-448816D69186}"/>
                </a:ext>
              </a:extLst>
            </p:cNvPr>
            <p:cNvSpPr/>
            <p:nvPr/>
          </p:nvSpPr>
          <p:spPr>
            <a:xfrm>
              <a:off x="9644871" y="456541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01" name="Graphic 4">
              <a:extLst>
                <a:ext uri="{FF2B5EF4-FFF2-40B4-BE49-F238E27FC236}">
                  <a16:creationId xmlns:a16="http://schemas.microsoft.com/office/drawing/2014/main" id="{9779ADD7-D21A-0CD4-BD05-726E5A17D5C2}"/>
                </a:ext>
              </a:extLst>
            </p:cNvPr>
            <p:cNvGrpSpPr/>
            <p:nvPr/>
          </p:nvGrpSpPr>
          <p:grpSpPr>
            <a:xfrm>
              <a:off x="9638695" y="4545640"/>
              <a:ext cx="25434" cy="19626"/>
              <a:chOff x="9638695" y="4545640"/>
              <a:chExt cx="25434" cy="19626"/>
            </a:xfrm>
            <a:grpFill/>
          </p:grpSpPr>
          <p:sp>
            <p:nvSpPr>
              <p:cNvPr id="102" name="Freeform: Shape 101">
                <a:extLst>
                  <a:ext uri="{FF2B5EF4-FFF2-40B4-BE49-F238E27FC236}">
                    <a16:creationId xmlns:a16="http://schemas.microsoft.com/office/drawing/2014/main" id="{0C2BF16F-2858-F774-7B05-94894E63B1A4}"/>
                  </a:ext>
                </a:extLst>
              </p:cNvPr>
              <p:cNvSpPr/>
              <p:nvPr/>
            </p:nvSpPr>
            <p:spPr>
              <a:xfrm>
                <a:off x="9651412" y="4545640"/>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103" name="Freeform: Shape 102">
                <a:extLst>
                  <a:ext uri="{FF2B5EF4-FFF2-40B4-BE49-F238E27FC236}">
                    <a16:creationId xmlns:a16="http://schemas.microsoft.com/office/drawing/2014/main" id="{B779A5BD-E646-0200-CF60-0FB764A52032}"/>
                  </a:ext>
                </a:extLst>
              </p:cNvPr>
              <p:cNvSpPr/>
              <p:nvPr/>
            </p:nvSpPr>
            <p:spPr>
              <a:xfrm>
                <a:off x="9638695" y="454683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04" name="Freeform: Shape 103">
              <a:extLst>
                <a:ext uri="{FF2B5EF4-FFF2-40B4-BE49-F238E27FC236}">
                  <a16:creationId xmlns:a16="http://schemas.microsoft.com/office/drawing/2014/main" id="{35F70317-FD80-9B6C-F3B2-0FCC85914675}"/>
                </a:ext>
              </a:extLst>
            </p:cNvPr>
            <p:cNvSpPr/>
            <p:nvPr/>
          </p:nvSpPr>
          <p:spPr>
            <a:xfrm>
              <a:off x="9553308" y="4592324"/>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05" name="Freeform: Shape 104">
              <a:extLst>
                <a:ext uri="{FF2B5EF4-FFF2-40B4-BE49-F238E27FC236}">
                  <a16:creationId xmlns:a16="http://schemas.microsoft.com/office/drawing/2014/main" id="{F4761E83-361E-D308-14D0-46019C8B1B44}"/>
                </a:ext>
              </a:extLst>
            </p:cNvPr>
            <p:cNvSpPr/>
            <p:nvPr/>
          </p:nvSpPr>
          <p:spPr>
            <a:xfrm>
              <a:off x="9651412" y="4572457"/>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06" name="Freeform: Shape 105">
              <a:extLst>
                <a:ext uri="{FF2B5EF4-FFF2-40B4-BE49-F238E27FC236}">
                  <a16:creationId xmlns:a16="http://schemas.microsoft.com/office/drawing/2014/main" id="{32263E8C-2CFA-10C8-0E28-F2BDFE324935}"/>
                </a:ext>
              </a:extLst>
            </p:cNvPr>
            <p:cNvSpPr/>
            <p:nvPr/>
          </p:nvSpPr>
          <p:spPr>
            <a:xfrm>
              <a:off x="1045876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07" name="Freeform: Shape 106">
              <a:extLst>
                <a:ext uri="{FF2B5EF4-FFF2-40B4-BE49-F238E27FC236}">
                  <a16:creationId xmlns:a16="http://schemas.microsoft.com/office/drawing/2014/main" id="{E84CDC54-8466-80EA-D705-91A601273257}"/>
                </a:ext>
              </a:extLst>
            </p:cNvPr>
            <p:cNvSpPr/>
            <p:nvPr/>
          </p:nvSpPr>
          <p:spPr>
            <a:xfrm>
              <a:off x="1036720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08" name="Freeform: Shape 107">
              <a:extLst>
                <a:ext uri="{FF2B5EF4-FFF2-40B4-BE49-F238E27FC236}">
                  <a16:creationId xmlns:a16="http://schemas.microsoft.com/office/drawing/2014/main" id="{B2D9CF3B-88C5-F563-E9C0-074B1A67E01A}"/>
                </a:ext>
              </a:extLst>
            </p:cNvPr>
            <p:cNvSpPr/>
            <p:nvPr/>
          </p:nvSpPr>
          <p:spPr>
            <a:xfrm>
              <a:off x="1046530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09" name="Freeform: Shape 108">
              <a:extLst>
                <a:ext uri="{FF2B5EF4-FFF2-40B4-BE49-F238E27FC236}">
                  <a16:creationId xmlns:a16="http://schemas.microsoft.com/office/drawing/2014/main" id="{E3404F65-7ECC-A76F-E08A-42107D9A39E0}"/>
                </a:ext>
              </a:extLst>
            </p:cNvPr>
            <p:cNvSpPr/>
            <p:nvPr/>
          </p:nvSpPr>
          <p:spPr>
            <a:xfrm>
              <a:off x="10447865"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10" name="Graphic 4">
              <a:extLst>
                <a:ext uri="{FF2B5EF4-FFF2-40B4-BE49-F238E27FC236}">
                  <a16:creationId xmlns:a16="http://schemas.microsoft.com/office/drawing/2014/main" id="{734A301B-A48E-2AC3-4237-791658B5F80F}"/>
                </a:ext>
              </a:extLst>
            </p:cNvPr>
            <p:cNvGrpSpPr/>
            <p:nvPr/>
          </p:nvGrpSpPr>
          <p:grpSpPr>
            <a:xfrm>
              <a:off x="10445936" y="2842515"/>
              <a:ext cx="25314" cy="19630"/>
              <a:chOff x="10445936" y="2842515"/>
              <a:chExt cx="25314" cy="19630"/>
            </a:xfrm>
            <a:grpFill/>
          </p:grpSpPr>
          <p:sp>
            <p:nvSpPr>
              <p:cNvPr id="111" name="Freeform: Shape 110">
                <a:extLst>
                  <a:ext uri="{FF2B5EF4-FFF2-40B4-BE49-F238E27FC236}">
                    <a16:creationId xmlns:a16="http://schemas.microsoft.com/office/drawing/2014/main" id="{6D3832AD-AEED-51AA-876E-434C5873AD63}"/>
                  </a:ext>
                </a:extLst>
              </p:cNvPr>
              <p:cNvSpPr/>
              <p:nvPr/>
            </p:nvSpPr>
            <p:spPr>
              <a:xfrm>
                <a:off x="10458697" y="2842515"/>
                <a:ext cx="141" cy="755"/>
              </a:xfrm>
              <a:custGeom>
                <a:avLst/>
                <a:gdLst>
                  <a:gd name="connsiteX0" fmla="*/ 146 w 141"/>
                  <a:gd name="connsiteY0" fmla="*/ 1784 h 755"/>
                  <a:gd name="connsiteX1" fmla="*/ 4 w 141"/>
                  <a:gd name="connsiteY1" fmla="*/ 2540 h 755"/>
                </a:gdLst>
                <a:ahLst/>
                <a:cxnLst>
                  <a:cxn ang="0">
                    <a:pos x="connsiteX0" y="connsiteY0"/>
                  </a:cxn>
                  <a:cxn ang="0">
                    <a:pos x="connsiteX1" y="connsiteY1"/>
                  </a:cxn>
                </a:cxnLst>
                <a:rect l="l" t="t" r="r" b="b"/>
                <a:pathLst>
                  <a:path w="141" h="755">
                    <a:moveTo>
                      <a:pt x="146" y="1784"/>
                    </a:moveTo>
                    <a:cubicBezTo>
                      <a:pt x="98" y="2042"/>
                      <a:pt x="51" y="2282"/>
                      <a:pt x="4" y="2540"/>
                    </a:cubicBezTo>
                  </a:path>
                </a:pathLst>
              </a:custGeom>
              <a:grpFill/>
              <a:ln w="9525" cap="flat">
                <a:solidFill>
                  <a:srgbClr val="FFFF00"/>
                </a:solidFill>
                <a:prstDash val="solid"/>
                <a:miter/>
              </a:ln>
            </p:spPr>
            <p:txBody>
              <a:bodyPr rtlCol="0" anchor="ctr"/>
              <a:lstStyle/>
              <a:p>
                <a:endParaRPr lang="LID4096" sz="200"/>
              </a:p>
            </p:txBody>
          </p:sp>
          <p:sp>
            <p:nvSpPr>
              <p:cNvPr id="112" name="Freeform: Shape 111">
                <a:extLst>
                  <a:ext uri="{FF2B5EF4-FFF2-40B4-BE49-F238E27FC236}">
                    <a16:creationId xmlns:a16="http://schemas.microsoft.com/office/drawing/2014/main" id="{BCC520A8-37D2-38BB-514D-63695E7314B9}"/>
                  </a:ext>
                </a:extLst>
              </p:cNvPr>
              <p:cNvSpPr/>
              <p:nvPr/>
            </p:nvSpPr>
            <p:spPr>
              <a:xfrm>
                <a:off x="10445936" y="2843179"/>
                <a:ext cx="25314" cy="18966"/>
              </a:xfrm>
              <a:custGeom>
                <a:avLst/>
                <a:gdLst>
                  <a:gd name="connsiteX0" fmla="*/ 25318 w 25314"/>
                  <a:gd name="connsiteY0" fmla="*/ 3038 h 18966"/>
                  <a:gd name="connsiteX1" fmla="*/ 9139 w 25314"/>
                  <a:gd name="connsiteY1" fmla="*/ 20751 h 18966"/>
                  <a:gd name="connsiteX2" fmla="*/ 4 w 25314"/>
                  <a:gd name="connsiteY2" fmla="*/ 1784 h 18966"/>
                  <a:gd name="connsiteX3" fmla="*/ 25318 w 25314"/>
                  <a:gd name="connsiteY3" fmla="*/ 3038 h 18966"/>
                </a:gdLst>
                <a:ahLst/>
                <a:cxnLst>
                  <a:cxn ang="0">
                    <a:pos x="connsiteX0" y="connsiteY0"/>
                  </a:cxn>
                  <a:cxn ang="0">
                    <a:pos x="connsiteX1" y="connsiteY1"/>
                  </a:cxn>
                  <a:cxn ang="0">
                    <a:pos x="connsiteX2" y="connsiteY2"/>
                  </a:cxn>
                  <a:cxn ang="0">
                    <a:pos x="connsiteX3" y="connsiteY3"/>
                  </a:cxn>
                </a:cxnLst>
                <a:rect l="l" t="t" r="r" b="b"/>
                <a:pathLst>
                  <a:path w="25314" h="18966">
                    <a:moveTo>
                      <a:pt x="25318" y="3038"/>
                    </a:moveTo>
                    <a:lnTo>
                      <a:pt x="9139" y="20751"/>
                    </a:lnTo>
                    <a:lnTo>
                      <a:pt x="4" y="1784"/>
                    </a:lnTo>
                    <a:lnTo>
                      <a:pt x="25318" y="3038"/>
                    </a:lnTo>
                    <a:close/>
                  </a:path>
                </a:pathLst>
              </a:custGeom>
              <a:grpFill/>
              <a:ln w="9525" cap="flat">
                <a:solidFill>
                  <a:srgbClr val="FFFF00"/>
                </a:solidFill>
                <a:prstDash val="solid"/>
                <a:miter/>
              </a:ln>
            </p:spPr>
            <p:txBody>
              <a:bodyPr rtlCol="0" anchor="ctr"/>
              <a:lstStyle/>
              <a:p>
                <a:endParaRPr lang="LID4096" sz="200"/>
              </a:p>
            </p:txBody>
          </p:sp>
        </p:grpSp>
        <p:sp>
          <p:nvSpPr>
            <p:cNvPr id="113" name="Freeform: Shape 112">
              <a:extLst>
                <a:ext uri="{FF2B5EF4-FFF2-40B4-BE49-F238E27FC236}">
                  <a16:creationId xmlns:a16="http://schemas.microsoft.com/office/drawing/2014/main" id="{66F6C2D6-402D-234B-56D7-61B5DDEE056A}"/>
                </a:ext>
              </a:extLst>
            </p:cNvPr>
            <p:cNvSpPr/>
            <p:nvPr/>
          </p:nvSpPr>
          <p:spPr>
            <a:xfrm>
              <a:off x="10356302"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14" name="Freeform: Shape 113">
              <a:extLst>
                <a:ext uri="{FF2B5EF4-FFF2-40B4-BE49-F238E27FC236}">
                  <a16:creationId xmlns:a16="http://schemas.microsoft.com/office/drawing/2014/main" id="{669B68BD-0F79-AC72-0D0E-AD72BF6C0481}"/>
                </a:ext>
              </a:extLst>
            </p:cNvPr>
            <p:cNvSpPr/>
            <p:nvPr/>
          </p:nvSpPr>
          <p:spPr>
            <a:xfrm>
              <a:off x="1045440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sp>
          <p:nvSpPr>
            <p:cNvPr id="115" name="Freeform: Shape 114">
              <a:extLst>
                <a:ext uri="{FF2B5EF4-FFF2-40B4-BE49-F238E27FC236}">
                  <a16:creationId xmlns:a16="http://schemas.microsoft.com/office/drawing/2014/main" id="{F7603B25-0A33-144A-09DD-BF0D5D0D53F7}"/>
                </a:ext>
              </a:extLst>
            </p:cNvPr>
            <p:cNvSpPr/>
            <p:nvPr/>
          </p:nvSpPr>
          <p:spPr>
            <a:xfrm>
              <a:off x="9913747"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17" name="Freeform: Shape 116">
              <a:extLst>
                <a:ext uri="{FF2B5EF4-FFF2-40B4-BE49-F238E27FC236}">
                  <a16:creationId xmlns:a16="http://schemas.microsoft.com/office/drawing/2014/main" id="{17C23CDE-417C-848D-7D44-28165CC9B557}"/>
                </a:ext>
              </a:extLst>
            </p:cNvPr>
            <p:cNvSpPr/>
            <p:nvPr/>
          </p:nvSpPr>
          <p:spPr>
            <a:xfrm>
              <a:off x="9728620" y="3229828"/>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119" name="Freeform: Shape 118">
              <a:extLst>
                <a:ext uri="{FF2B5EF4-FFF2-40B4-BE49-F238E27FC236}">
                  <a16:creationId xmlns:a16="http://schemas.microsoft.com/office/drawing/2014/main" id="{29DD8576-5E33-4EE3-7B7F-8A3ABA4EEFB4}"/>
                </a:ext>
              </a:extLst>
            </p:cNvPr>
            <p:cNvSpPr/>
            <p:nvPr/>
          </p:nvSpPr>
          <p:spPr>
            <a:xfrm>
              <a:off x="9920288"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120" name="Freeform: Shape 119">
              <a:extLst>
                <a:ext uri="{FF2B5EF4-FFF2-40B4-BE49-F238E27FC236}">
                  <a16:creationId xmlns:a16="http://schemas.microsoft.com/office/drawing/2014/main" id="{16A9E31D-042E-C213-C70C-4F83CEEC5AD2}"/>
                </a:ext>
              </a:extLst>
            </p:cNvPr>
            <p:cNvSpPr/>
            <p:nvPr/>
          </p:nvSpPr>
          <p:spPr>
            <a:xfrm>
              <a:off x="9913747"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21" name="Graphic 4">
              <a:extLst>
                <a:ext uri="{FF2B5EF4-FFF2-40B4-BE49-F238E27FC236}">
                  <a16:creationId xmlns:a16="http://schemas.microsoft.com/office/drawing/2014/main" id="{79EBB7D6-6705-82D1-5752-1F3D9DF00B9E}"/>
                </a:ext>
              </a:extLst>
            </p:cNvPr>
            <p:cNvGrpSpPr/>
            <p:nvPr/>
          </p:nvGrpSpPr>
          <p:grpSpPr>
            <a:xfrm>
              <a:off x="9907570" y="3296684"/>
              <a:ext cx="25434" cy="19626"/>
              <a:chOff x="9907570" y="3296684"/>
              <a:chExt cx="25434" cy="19626"/>
            </a:xfrm>
            <a:grpFill/>
          </p:grpSpPr>
          <p:sp>
            <p:nvSpPr>
              <p:cNvPr id="122" name="Freeform: Shape 121">
                <a:extLst>
                  <a:ext uri="{FF2B5EF4-FFF2-40B4-BE49-F238E27FC236}">
                    <a16:creationId xmlns:a16="http://schemas.microsoft.com/office/drawing/2014/main" id="{790089C2-21E5-CD93-753F-ED0814188EE2}"/>
                  </a:ext>
                </a:extLst>
              </p:cNvPr>
              <p:cNvSpPr/>
              <p:nvPr/>
            </p:nvSpPr>
            <p:spPr>
              <a:xfrm>
                <a:off x="9920288"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123" name="Freeform: Shape 122">
                <a:extLst>
                  <a:ext uri="{FF2B5EF4-FFF2-40B4-BE49-F238E27FC236}">
                    <a16:creationId xmlns:a16="http://schemas.microsoft.com/office/drawing/2014/main" id="{B69557DB-F413-6E73-867B-509D4E298744}"/>
                  </a:ext>
                </a:extLst>
              </p:cNvPr>
              <p:cNvSpPr/>
              <p:nvPr/>
            </p:nvSpPr>
            <p:spPr>
              <a:xfrm>
                <a:off x="9907570"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25" name="Freeform: Shape 124">
              <a:extLst>
                <a:ext uri="{FF2B5EF4-FFF2-40B4-BE49-F238E27FC236}">
                  <a16:creationId xmlns:a16="http://schemas.microsoft.com/office/drawing/2014/main" id="{9851E0C6-307B-0158-BBF3-577C5A8AB50A}"/>
                </a:ext>
              </a:extLst>
            </p:cNvPr>
            <p:cNvSpPr/>
            <p:nvPr/>
          </p:nvSpPr>
          <p:spPr>
            <a:xfrm>
              <a:off x="9640510" y="3343369"/>
              <a:ext cx="559555" cy="66355"/>
            </a:xfrm>
            <a:custGeom>
              <a:avLst/>
              <a:gdLst>
                <a:gd name="connsiteX0" fmla="*/ 559559 w 559555"/>
                <a:gd name="connsiteY0" fmla="*/ 34962 h 66355"/>
                <a:gd name="connsiteX1" fmla="*/ 279782 w 559555"/>
                <a:gd name="connsiteY1" fmla="*/ 68139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39"/>
                    <a:pt x="279782" y="68139"/>
                  </a:cubicBezTo>
                  <a:cubicBezTo>
                    <a:pt x="125265" y="68139"/>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127" name="Freeform: Shape 126">
              <a:extLst>
                <a:ext uri="{FF2B5EF4-FFF2-40B4-BE49-F238E27FC236}">
                  <a16:creationId xmlns:a16="http://schemas.microsoft.com/office/drawing/2014/main" id="{F4451CAF-2246-12A0-FD08-FF7379915FD9}"/>
                </a:ext>
              </a:extLst>
            </p:cNvPr>
            <p:cNvSpPr/>
            <p:nvPr/>
          </p:nvSpPr>
          <p:spPr>
            <a:xfrm>
              <a:off x="9920288"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28" name="Freeform: Shape 127">
              <a:extLst>
                <a:ext uri="{FF2B5EF4-FFF2-40B4-BE49-F238E27FC236}">
                  <a16:creationId xmlns:a16="http://schemas.microsoft.com/office/drawing/2014/main" id="{8F3A22A5-C4A5-FA54-6ED4-70835FF52C46}"/>
                </a:ext>
              </a:extLst>
            </p:cNvPr>
            <p:cNvSpPr/>
            <p:nvPr/>
          </p:nvSpPr>
          <p:spPr>
            <a:xfrm>
              <a:off x="9365096"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29" name="Freeform: Shape 128">
              <a:extLst>
                <a:ext uri="{FF2B5EF4-FFF2-40B4-BE49-F238E27FC236}">
                  <a16:creationId xmlns:a16="http://schemas.microsoft.com/office/drawing/2014/main" id="{7A198758-D938-8333-E67C-C4FE652D27DB}"/>
                </a:ext>
              </a:extLst>
            </p:cNvPr>
            <p:cNvSpPr/>
            <p:nvPr/>
          </p:nvSpPr>
          <p:spPr>
            <a:xfrm>
              <a:off x="9273533"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30" name="Freeform: Shape 129">
              <a:extLst>
                <a:ext uri="{FF2B5EF4-FFF2-40B4-BE49-F238E27FC236}">
                  <a16:creationId xmlns:a16="http://schemas.microsoft.com/office/drawing/2014/main" id="{85EFBCCF-E477-8BAA-A53A-3968BDFA204B}"/>
                </a:ext>
              </a:extLst>
            </p:cNvPr>
            <p:cNvSpPr/>
            <p:nvPr/>
          </p:nvSpPr>
          <p:spPr>
            <a:xfrm>
              <a:off x="9371636"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grpSp>
          <p:nvGrpSpPr>
            <p:cNvPr id="131" name="Graphic 4">
              <a:extLst>
                <a:ext uri="{FF2B5EF4-FFF2-40B4-BE49-F238E27FC236}">
                  <a16:creationId xmlns:a16="http://schemas.microsoft.com/office/drawing/2014/main" id="{F72348FB-DD21-217A-F58A-F33E3CF8D642}"/>
                </a:ext>
              </a:extLst>
            </p:cNvPr>
            <p:cNvGrpSpPr/>
            <p:nvPr/>
          </p:nvGrpSpPr>
          <p:grpSpPr>
            <a:xfrm>
              <a:off x="9358919" y="3523767"/>
              <a:ext cx="25434" cy="19626"/>
              <a:chOff x="9358919" y="3523767"/>
              <a:chExt cx="25434" cy="19626"/>
            </a:xfrm>
            <a:grpFill/>
          </p:grpSpPr>
          <p:sp>
            <p:nvSpPr>
              <p:cNvPr id="132" name="Freeform: Shape 131">
                <a:extLst>
                  <a:ext uri="{FF2B5EF4-FFF2-40B4-BE49-F238E27FC236}">
                    <a16:creationId xmlns:a16="http://schemas.microsoft.com/office/drawing/2014/main" id="{23E88630-3A74-6C3A-5111-4785C08154D0}"/>
                  </a:ext>
                </a:extLst>
              </p:cNvPr>
              <p:cNvSpPr/>
              <p:nvPr/>
            </p:nvSpPr>
            <p:spPr>
              <a:xfrm>
                <a:off x="9371636"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133" name="Freeform: Shape 132">
                <a:extLst>
                  <a:ext uri="{FF2B5EF4-FFF2-40B4-BE49-F238E27FC236}">
                    <a16:creationId xmlns:a16="http://schemas.microsoft.com/office/drawing/2014/main" id="{057B3DA6-CD5B-C97B-E449-BE22D030E762}"/>
                  </a:ext>
                </a:extLst>
              </p:cNvPr>
              <p:cNvSpPr/>
              <p:nvPr/>
            </p:nvSpPr>
            <p:spPr>
              <a:xfrm>
                <a:off x="9358919"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34" name="Freeform: Shape 133">
              <a:extLst>
                <a:ext uri="{FF2B5EF4-FFF2-40B4-BE49-F238E27FC236}">
                  <a16:creationId xmlns:a16="http://schemas.microsoft.com/office/drawing/2014/main" id="{B0A25A08-75C1-C20A-B155-B68B2569B0EB}"/>
                </a:ext>
              </a:extLst>
            </p:cNvPr>
            <p:cNvSpPr/>
            <p:nvPr/>
          </p:nvSpPr>
          <p:spPr>
            <a:xfrm>
              <a:off x="10440599"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36" name="Freeform: Shape 135">
              <a:extLst>
                <a:ext uri="{FF2B5EF4-FFF2-40B4-BE49-F238E27FC236}">
                  <a16:creationId xmlns:a16="http://schemas.microsoft.com/office/drawing/2014/main" id="{AE064F5E-833D-B04D-1604-6C038EF295FC}"/>
                </a:ext>
              </a:extLst>
            </p:cNvPr>
            <p:cNvSpPr/>
            <p:nvPr/>
          </p:nvSpPr>
          <p:spPr>
            <a:xfrm>
              <a:off x="10177757"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138" name="Freeform: Shape 137">
              <a:extLst>
                <a:ext uri="{FF2B5EF4-FFF2-40B4-BE49-F238E27FC236}">
                  <a16:creationId xmlns:a16="http://schemas.microsoft.com/office/drawing/2014/main" id="{CA4F54C7-C1C8-875D-4538-4F90C5E0C740}"/>
                </a:ext>
              </a:extLst>
            </p:cNvPr>
            <p:cNvSpPr/>
            <p:nvPr/>
          </p:nvSpPr>
          <p:spPr>
            <a:xfrm>
              <a:off x="10447139"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grpSp>
          <p:nvGrpSpPr>
            <p:cNvPr id="139" name="Graphic 4">
              <a:extLst>
                <a:ext uri="{FF2B5EF4-FFF2-40B4-BE49-F238E27FC236}">
                  <a16:creationId xmlns:a16="http://schemas.microsoft.com/office/drawing/2014/main" id="{56717010-7C8A-EEDC-F3B1-36FFC49D4529}"/>
                </a:ext>
              </a:extLst>
            </p:cNvPr>
            <p:cNvGrpSpPr/>
            <p:nvPr/>
          </p:nvGrpSpPr>
          <p:grpSpPr>
            <a:xfrm>
              <a:off x="9927300" y="3285277"/>
              <a:ext cx="318745" cy="36423"/>
              <a:chOff x="9927300" y="3285277"/>
              <a:chExt cx="318745" cy="36423"/>
            </a:xfrm>
            <a:grpFill/>
          </p:grpSpPr>
          <p:sp>
            <p:nvSpPr>
              <p:cNvPr id="140" name="Freeform: Shape 139">
                <a:extLst>
                  <a:ext uri="{FF2B5EF4-FFF2-40B4-BE49-F238E27FC236}">
                    <a16:creationId xmlns:a16="http://schemas.microsoft.com/office/drawing/2014/main" id="{882B60A6-2418-0D4C-2D94-2739FFD6DF30}"/>
                  </a:ext>
                </a:extLst>
              </p:cNvPr>
              <p:cNvSpPr/>
              <p:nvPr/>
            </p:nvSpPr>
            <p:spPr>
              <a:xfrm>
                <a:off x="9963871" y="3285277"/>
                <a:ext cx="282174" cy="30003"/>
              </a:xfrm>
              <a:custGeom>
                <a:avLst/>
                <a:gdLst>
                  <a:gd name="connsiteX0" fmla="*/ 282178 w 282174"/>
                  <a:gd name="connsiteY0" fmla="*/ 1784 h 30003"/>
                  <a:gd name="connsiteX1" fmla="*/ 181695 w 282174"/>
                  <a:gd name="connsiteY1" fmla="*/ 12690 h 30003"/>
                  <a:gd name="connsiteX2" fmla="*/ 4 w 282174"/>
                  <a:gd name="connsiteY2" fmla="*/ 31788 h 30003"/>
                </a:gdLst>
                <a:ahLst/>
                <a:cxnLst>
                  <a:cxn ang="0">
                    <a:pos x="connsiteX0" y="connsiteY0"/>
                  </a:cxn>
                  <a:cxn ang="0">
                    <a:pos x="connsiteX1" y="connsiteY1"/>
                  </a:cxn>
                  <a:cxn ang="0">
                    <a:pos x="connsiteX2" y="connsiteY2"/>
                  </a:cxn>
                </a:cxnLst>
                <a:rect l="l" t="t" r="r" b="b"/>
                <a:pathLst>
                  <a:path w="282174" h="30003">
                    <a:moveTo>
                      <a:pt x="282178" y="1784"/>
                    </a:moveTo>
                    <a:cubicBezTo>
                      <a:pt x="248638" y="5456"/>
                      <a:pt x="214193" y="9201"/>
                      <a:pt x="181695" y="12690"/>
                    </a:cubicBezTo>
                    <a:cubicBezTo>
                      <a:pt x="118575" y="19468"/>
                      <a:pt x="45400" y="27088"/>
                      <a:pt x="4" y="31788"/>
                    </a:cubicBezTo>
                  </a:path>
                </a:pathLst>
              </a:custGeom>
              <a:grpFill/>
              <a:ln w="9525" cap="flat">
                <a:solidFill>
                  <a:srgbClr val="FFFF00"/>
                </a:solidFill>
                <a:prstDash val="solid"/>
                <a:miter/>
              </a:ln>
            </p:spPr>
            <p:txBody>
              <a:bodyPr rtlCol="0" anchor="ctr"/>
              <a:lstStyle/>
              <a:p>
                <a:endParaRPr lang="LID4096" sz="200"/>
              </a:p>
            </p:txBody>
          </p:sp>
          <p:sp>
            <p:nvSpPr>
              <p:cNvPr id="141" name="Freeform: Shape 140">
                <a:extLst>
                  <a:ext uri="{FF2B5EF4-FFF2-40B4-BE49-F238E27FC236}">
                    <a16:creationId xmlns:a16="http://schemas.microsoft.com/office/drawing/2014/main" id="{46D9922B-F787-EA90-90FF-492D281819B3}"/>
                  </a:ext>
                </a:extLst>
              </p:cNvPr>
              <p:cNvSpPr/>
              <p:nvPr/>
            </p:nvSpPr>
            <p:spPr>
              <a:xfrm>
                <a:off x="9927300" y="3309058"/>
                <a:ext cx="38140" cy="12642"/>
              </a:xfrm>
              <a:custGeom>
                <a:avLst/>
                <a:gdLst>
                  <a:gd name="connsiteX0" fmla="*/ 38144 w 38140"/>
                  <a:gd name="connsiteY0" fmla="*/ 14427 h 12642"/>
                  <a:gd name="connsiteX1" fmla="*/ 4 w 38140"/>
                  <a:gd name="connsiteY1" fmla="*/ 11782 h 12642"/>
                  <a:gd name="connsiteX2" fmla="*/ 33072 w 38140"/>
                  <a:gd name="connsiteY2" fmla="*/ 1784 h 12642"/>
                  <a:gd name="connsiteX3" fmla="*/ 38144 w 38140"/>
                  <a:gd name="connsiteY3" fmla="*/ 14427 h 12642"/>
                </a:gdLst>
                <a:ahLst/>
                <a:cxnLst>
                  <a:cxn ang="0">
                    <a:pos x="connsiteX0" y="connsiteY0"/>
                  </a:cxn>
                  <a:cxn ang="0">
                    <a:pos x="connsiteX1" y="connsiteY1"/>
                  </a:cxn>
                  <a:cxn ang="0">
                    <a:pos x="connsiteX2" y="connsiteY2"/>
                  </a:cxn>
                  <a:cxn ang="0">
                    <a:pos x="connsiteX3" y="connsiteY3"/>
                  </a:cxn>
                </a:cxnLst>
                <a:rect l="l" t="t" r="r" b="b"/>
                <a:pathLst>
                  <a:path w="38140" h="12642">
                    <a:moveTo>
                      <a:pt x="38144" y="14427"/>
                    </a:moveTo>
                    <a:lnTo>
                      <a:pt x="4" y="11782"/>
                    </a:lnTo>
                    <a:lnTo>
                      <a:pt x="33072" y="1784"/>
                    </a:lnTo>
                    <a:lnTo>
                      <a:pt x="38144" y="14427"/>
                    </a:lnTo>
                    <a:close/>
                  </a:path>
                </a:pathLst>
              </a:custGeom>
              <a:grpFill/>
              <a:ln w="9525" cap="flat">
                <a:solidFill>
                  <a:srgbClr val="FFFF00"/>
                </a:solidFill>
                <a:prstDash val="solid"/>
                <a:miter/>
              </a:ln>
            </p:spPr>
            <p:txBody>
              <a:bodyPr rtlCol="0" anchor="ctr"/>
              <a:lstStyle/>
              <a:p>
                <a:endParaRPr lang="LID4096" sz="200"/>
              </a:p>
            </p:txBody>
          </p:sp>
        </p:grpSp>
        <p:sp>
          <p:nvSpPr>
            <p:cNvPr id="142" name="Freeform: Shape 141">
              <a:extLst>
                <a:ext uri="{FF2B5EF4-FFF2-40B4-BE49-F238E27FC236}">
                  <a16:creationId xmlns:a16="http://schemas.microsoft.com/office/drawing/2014/main" id="{BCACCC47-222F-C6C6-B012-2AD81250BCD8}"/>
                </a:ext>
              </a:extLst>
            </p:cNvPr>
            <p:cNvSpPr/>
            <p:nvPr/>
          </p:nvSpPr>
          <p:spPr>
            <a:xfrm>
              <a:off x="10462399"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43" name="Freeform: Shape 142">
              <a:extLst>
                <a:ext uri="{FF2B5EF4-FFF2-40B4-BE49-F238E27FC236}">
                  <a16:creationId xmlns:a16="http://schemas.microsoft.com/office/drawing/2014/main" id="{3B4B47BF-4868-E779-1BD5-EE417E05B39F}"/>
                </a:ext>
              </a:extLst>
            </p:cNvPr>
            <p:cNvSpPr/>
            <p:nvPr/>
          </p:nvSpPr>
          <p:spPr>
            <a:xfrm>
              <a:off x="10370836"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44" name="Freeform: Shape 143">
              <a:extLst>
                <a:ext uri="{FF2B5EF4-FFF2-40B4-BE49-F238E27FC236}">
                  <a16:creationId xmlns:a16="http://schemas.microsoft.com/office/drawing/2014/main" id="{388F2A93-445F-2295-523A-F3FB01DCC9C1}"/>
                </a:ext>
              </a:extLst>
            </p:cNvPr>
            <p:cNvSpPr/>
            <p:nvPr/>
          </p:nvSpPr>
          <p:spPr>
            <a:xfrm>
              <a:off x="10468939"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45" name="Freeform: Shape 144">
              <a:extLst>
                <a:ext uri="{FF2B5EF4-FFF2-40B4-BE49-F238E27FC236}">
                  <a16:creationId xmlns:a16="http://schemas.microsoft.com/office/drawing/2014/main" id="{FCECFD68-A392-C739-1022-6DA67DE7EA93}"/>
                </a:ext>
              </a:extLst>
            </p:cNvPr>
            <p:cNvSpPr/>
            <p:nvPr/>
          </p:nvSpPr>
          <p:spPr>
            <a:xfrm>
              <a:off x="10462399"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46" name="Graphic 4">
              <a:extLst>
                <a:ext uri="{FF2B5EF4-FFF2-40B4-BE49-F238E27FC236}">
                  <a16:creationId xmlns:a16="http://schemas.microsoft.com/office/drawing/2014/main" id="{356487FA-0FA3-7F1D-1320-B7B60975B671}"/>
                </a:ext>
              </a:extLst>
            </p:cNvPr>
            <p:cNvGrpSpPr/>
            <p:nvPr/>
          </p:nvGrpSpPr>
          <p:grpSpPr>
            <a:xfrm>
              <a:off x="10456222" y="2161267"/>
              <a:ext cx="25434" cy="19629"/>
              <a:chOff x="10456222" y="2161267"/>
              <a:chExt cx="25434" cy="19629"/>
            </a:xfrm>
            <a:grpFill/>
          </p:grpSpPr>
          <p:sp>
            <p:nvSpPr>
              <p:cNvPr id="147" name="Freeform: Shape 146">
                <a:extLst>
                  <a:ext uri="{FF2B5EF4-FFF2-40B4-BE49-F238E27FC236}">
                    <a16:creationId xmlns:a16="http://schemas.microsoft.com/office/drawing/2014/main" id="{ABB62770-B07C-AC54-A169-A884F127A65D}"/>
                  </a:ext>
                </a:extLst>
              </p:cNvPr>
              <p:cNvSpPr/>
              <p:nvPr/>
            </p:nvSpPr>
            <p:spPr>
              <a:xfrm>
                <a:off x="10468939"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148" name="Freeform: Shape 147">
                <a:extLst>
                  <a:ext uri="{FF2B5EF4-FFF2-40B4-BE49-F238E27FC236}">
                    <a16:creationId xmlns:a16="http://schemas.microsoft.com/office/drawing/2014/main" id="{4B9950E4-CB9A-6AD0-8BAA-72F64979C82E}"/>
                  </a:ext>
                </a:extLst>
              </p:cNvPr>
              <p:cNvSpPr/>
              <p:nvPr/>
            </p:nvSpPr>
            <p:spPr>
              <a:xfrm>
                <a:off x="10456222"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49" name="Freeform: Shape 148">
              <a:extLst>
                <a:ext uri="{FF2B5EF4-FFF2-40B4-BE49-F238E27FC236}">
                  <a16:creationId xmlns:a16="http://schemas.microsoft.com/office/drawing/2014/main" id="{D5EE2097-604F-A3F0-7B9E-F522A35B4848}"/>
                </a:ext>
              </a:extLst>
            </p:cNvPr>
            <p:cNvSpPr/>
            <p:nvPr/>
          </p:nvSpPr>
          <p:spPr>
            <a:xfrm>
              <a:off x="10370836"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50" name="Freeform: Shape 149">
              <a:extLst>
                <a:ext uri="{FF2B5EF4-FFF2-40B4-BE49-F238E27FC236}">
                  <a16:creationId xmlns:a16="http://schemas.microsoft.com/office/drawing/2014/main" id="{A38A5B54-CB8C-ACDF-443A-7B825C42F3E7}"/>
                </a:ext>
              </a:extLst>
            </p:cNvPr>
            <p:cNvSpPr/>
            <p:nvPr/>
          </p:nvSpPr>
          <p:spPr>
            <a:xfrm>
              <a:off x="10468939"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51" name="Freeform: Shape 150">
              <a:extLst>
                <a:ext uri="{FF2B5EF4-FFF2-40B4-BE49-F238E27FC236}">
                  <a16:creationId xmlns:a16="http://schemas.microsoft.com/office/drawing/2014/main" id="{F6E713A7-CF67-6297-A482-4A6B4DF04E85}"/>
                </a:ext>
              </a:extLst>
            </p:cNvPr>
            <p:cNvSpPr/>
            <p:nvPr/>
          </p:nvSpPr>
          <p:spPr>
            <a:xfrm>
              <a:off x="9644871" y="433833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52" name="Freeform: Shape 151">
              <a:extLst>
                <a:ext uri="{FF2B5EF4-FFF2-40B4-BE49-F238E27FC236}">
                  <a16:creationId xmlns:a16="http://schemas.microsoft.com/office/drawing/2014/main" id="{BA61808A-F7F1-708D-2DB9-233D7FAA2266}"/>
                </a:ext>
              </a:extLst>
            </p:cNvPr>
            <p:cNvSpPr/>
            <p:nvPr/>
          </p:nvSpPr>
          <p:spPr>
            <a:xfrm>
              <a:off x="9553308" y="436524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53" name="Freeform: Shape 152">
              <a:extLst>
                <a:ext uri="{FF2B5EF4-FFF2-40B4-BE49-F238E27FC236}">
                  <a16:creationId xmlns:a16="http://schemas.microsoft.com/office/drawing/2014/main" id="{B21DB869-03BC-A8A1-127C-35D05BC6693A}"/>
                </a:ext>
              </a:extLst>
            </p:cNvPr>
            <p:cNvSpPr/>
            <p:nvPr/>
          </p:nvSpPr>
          <p:spPr>
            <a:xfrm>
              <a:off x="9651412" y="434537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grpSp>
          <p:nvGrpSpPr>
            <p:cNvPr id="154" name="Graphic 4">
              <a:extLst>
                <a:ext uri="{FF2B5EF4-FFF2-40B4-BE49-F238E27FC236}">
                  <a16:creationId xmlns:a16="http://schemas.microsoft.com/office/drawing/2014/main" id="{597D8544-FC3E-CF7E-CCC8-3CB70AB9E239}"/>
                </a:ext>
              </a:extLst>
            </p:cNvPr>
            <p:cNvGrpSpPr/>
            <p:nvPr/>
          </p:nvGrpSpPr>
          <p:grpSpPr>
            <a:xfrm>
              <a:off x="9638695" y="4432098"/>
              <a:ext cx="25434" cy="19626"/>
              <a:chOff x="9638695" y="4432098"/>
              <a:chExt cx="25434" cy="19626"/>
            </a:xfrm>
            <a:grpFill/>
          </p:grpSpPr>
          <p:sp>
            <p:nvSpPr>
              <p:cNvPr id="155" name="Freeform: Shape 154">
                <a:extLst>
                  <a:ext uri="{FF2B5EF4-FFF2-40B4-BE49-F238E27FC236}">
                    <a16:creationId xmlns:a16="http://schemas.microsoft.com/office/drawing/2014/main" id="{C9297EAF-6D35-3820-5167-CF3A57F4CEAC}"/>
                  </a:ext>
                </a:extLst>
              </p:cNvPr>
              <p:cNvSpPr/>
              <p:nvPr/>
            </p:nvSpPr>
            <p:spPr>
              <a:xfrm>
                <a:off x="9651412" y="443209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7"/>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156" name="Freeform: Shape 155">
                <a:extLst>
                  <a:ext uri="{FF2B5EF4-FFF2-40B4-BE49-F238E27FC236}">
                    <a16:creationId xmlns:a16="http://schemas.microsoft.com/office/drawing/2014/main" id="{03519C7A-C3DD-F468-1943-5AE3D6D11892}"/>
                  </a:ext>
                </a:extLst>
              </p:cNvPr>
              <p:cNvSpPr/>
              <p:nvPr/>
            </p:nvSpPr>
            <p:spPr>
              <a:xfrm>
                <a:off x="9638695" y="443329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57" name="Freeform: Shape 156">
              <a:extLst>
                <a:ext uri="{FF2B5EF4-FFF2-40B4-BE49-F238E27FC236}">
                  <a16:creationId xmlns:a16="http://schemas.microsoft.com/office/drawing/2014/main" id="{C4184AAB-DC17-5D68-5147-CE71391CC534}"/>
                </a:ext>
              </a:extLst>
            </p:cNvPr>
            <p:cNvSpPr/>
            <p:nvPr/>
          </p:nvSpPr>
          <p:spPr>
            <a:xfrm>
              <a:off x="9644871" y="411124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58" name="Freeform: Shape 157">
              <a:extLst>
                <a:ext uri="{FF2B5EF4-FFF2-40B4-BE49-F238E27FC236}">
                  <a16:creationId xmlns:a16="http://schemas.microsoft.com/office/drawing/2014/main" id="{FF3D3B12-39A7-422F-2DF3-CD046671384B}"/>
                </a:ext>
              </a:extLst>
            </p:cNvPr>
            <p:cNvSpPr/>
            <p:nvPr/>
          </p:nvSpPr>
          <p:spPr>
            <a:xfrm>
              <a:off x="9553308" y="4138159"/>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59" name="Freeform: Shape 158">
              <a:extLst>
                <a:ext uri="{FF2B5EF4-FFF2-40B4-BE49-F238E27FC236}">
                  <a16:creationId xmlns:a16="http://schemas.microsoft.com/office/drawing/2014/main" id="{697383C7-9852-D01B-4E1B-4B18CDA5B34C}"/>
                </a:ext>
              </a:extLst>
            </p:cNvPr>
            <p:cNvSpPr/>
            <p:nvPr/>
          </p:nvSpPr>
          <p:spPr>
            <a:xfrm>
              <a:off x="9651412" y="4118291"/>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160" name="Freeform: Shape 159">
              <a:extLst>
                <a:ext uri="{FF2B5EF4-FFF2-40B4-BE49-F238E27FC236}">
                  <a16:creationId xmlns:a16="http://schemas.microsoft.com/office/drawing/2014/main" id="{24418B9C-D49D-00EA-E5FD-C565929891D8}"/>
                </a:ext>
              </a:extLst>
            </p:cNvPr>
            <p:cNvSpPr/>
            <p:nvPr/>
          </p:nvSpPr>
          <p:spPr>
            <a:xfrm>
              <a:off x="9644871" y="422478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61" name="Graphic 4">
              <a:extLst>
                <a:ext uri="{FF2B5EF4-FFF2-40B4-BE49-F238E27FC236}">
                  <a16:creationId xmlns:a16="http://schemas.microsoft.com/office/drawing/2014/main" id="{EC5857EA-1EC8-45FA-16BC-7AF4360751F2}"/>
                </a:ext>
              </a:extLst>
            </p:cNvPr>
            <p:cNvGrpSpPr/>
            <p:nvPr/>
          </p:nvGrpSpPr>
          <p:grpSpPr>
            <a:xfrm>
              <a:off x="9638695" y="4205017"/>
              <a:ext cx="25434" cy="19624"/>
              <a:chOff x="9638695" y="4205017"/>
              <a:chExt cx="25434" cy="19624"/>
            </a:xfrm>
            <a:grpFill/>
          </p:grpSpPr>
          <p:sp>
            <p:nvSpPr>
              <p:cNvPr id="162" name="Freeform: Shape 161">
                <a:extLst>
                  <a:ext uri="{FF2B5EF4-FFF2-40B4-BE49-F238E27FC236}">
                    <a16:creationId xmlns:a16="http://schemas.microsoft.com/office/drawing/2014/main" id="{0E82AA5A-05C0-2ACA-216F-B4AE25B5F364}"/>
                  </a:ext>
                </a:extLst>
              </p:cNvPr>
              <p:cNvSpPr/>
              <p:nvPr/>
            </p:nvSpPr>
            <p:spPr>
              <a:xfrm>
                <a:off x="9651412" y="4205017"/>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163" name="Freeform: Shape 162">
                <a:extLst>
                  <a:ext uri="{FF2B5EF4-FFF2-40B4-BE49-F238E27FC236}">
                    <a16:creationId xmlns:a16="http://schemas.microsoft.com/office/drawing/2014/main" id="{22765BE7-039C-A207-A071-E34E207E20DB}"/>
                  </a:ext>
                </a:extLst>
              </p:cNvPr>
              <p:cNvSpPr/>
              <p:nvPr/>
            </p:nvSpPr>
            <p:spPr>
              <a:xfrm>
                <a:off x="9638695" y="420621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64" name="Freeform: Shape 163">
              <a:extLst>
                <a:ext uri="{FF2B5EF4-FFF2-40B4-BE49-F238E27FC236}">
                  <a16:creationId xmlns:a16="http://schemas.microsoft.com/office/drawing/2014/main" id="{B8189F2C-D1DC-DDA1-A20E-D8642B4F8F7F}"/>
                </a:ext>
              </a:extLst>
            </p:cNvPr>
            <p:cNvSpPr/>
            <p:nvPr/>
          </p:nvSpPr>
          <p:spPr>
            <a:xfrm>
              <a:off x="9553308" y="425170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65" name="Freeform: Shape 164">
              <a:extLst>
                <a:ext uri="{FF2B5EF4-FFF2-40B4-BE49-F238E27FC236}">
                  <a16:creationId xmlns:a16="http://schemas.microsoft.com/office/drawing/2014/main" id="{2EAF31E8-EE15-7C28-2B02-18376AF6CC34}"/>
                </a:ext>
              </a:extLst>
            </p:cNvPr>
            <p:cNvSpPr/>
            <p:nvPr/>
          </p:nvSpPr>
          <p:spPr>
            <a:xfrm>
              <a:off x="9651412" y="4231832"/>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66" name="Freeform: Shape 165">
              <a:extLst>
                <a:ext uri="{FF2B5EF4-FFF2-40B4-BE49-F238E27FC236}">
                  <a16:creationId xmlns:a16="http://schemas.microsoft.com/office/drawing/2014/main" id="{DA456806-A33D-7833-7F20-15F50BDAB3BE}"/>
                </a:ext>
              </a:extLst>
            </p:cNvPr>
            <p:cNvSpPr/>
            <p:nvPr/>
          </p:nvSpPr>
          <p:spPr>
            <a:xfrm>
              <a:off x="9913747"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67" name="Graphic 4">
              <a:extLst>
                <a:ext uri="{FF2B5EF4-FFF2-40B4-BE49-F238E27FC236}">
                  <a16:creationId xmlns:a16="http://schemas.microsoft.com/office/drawing/2014/main" id="{96E49FF6-630B-3756-3863-941DCC9FC2CD}"/>
                </a:ext>
              </a:extLst>
            </p:cNvPr>
            <p:cNvGrpSpPr/>
            <p:nvPr/>
          </p:nvGrpSpPr>
          <p:grpSpPr>
            <a:xfrm>
              <a:off x="9907570" y="2274808"/>
              <a:ext cx="25434" cy="19630"/>
              <a:chOff x="9907570" y="2274808"/>
              <a:chExt cx="25434" cy="19630"/>
            </a:xfrm>
            <a:grpFill/>
          </p:grpSpPr>
          <p:sp>
            <p:nvSpPr>
              <p:cNvPr id="168" name="Freeform: Shape 167">
                <a:extLst>
                  <a:ext uri="{FF2B5EF4-FFF2-40B4-BE49-F238E27FC236}">
                    <a16:creationId xmlns:a16="http://schemas.microsoft.com/office/drawing/2014/main" id="{72D0889D-F353-6EFC-31BA-10240B10C4FA}"/>
                  </a:ext>
                </a:extLst>
              </p:cNvPr>
              <p:cNvSpPr/>
              <p:nvPr/>
            </p:nvSpPr>
            <p:spPr>
              <a:xfrm>
                <a:off x="9920288"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169" name="Freeform: Shape 168">
                <a:extLst>
                  <a:ext uri="{FF2B5EF4-FFF2-40B4-BE49-F238E27FC236}">
                    <a16:creationId xmlns:a16="http://schemas.microsoft.com/office/drawing/2014/main" id="{7FE6756F-4A26-055E-766D-5792FCBC5DE1}"/>
                  </a:ext>
                </a:extLst>
              </p:cNvPr>
              <p:cNvSpPr/>
              <p:nvPr/>
            </p:nvSpPr>
            <p:spPr>
              <a:xfrm>
                <a:off x="9907570"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70" name="Freeform: Shape 169">
              <a:extLst>
                <a:ext uri="{FF2B5EF4-FFF2-40B4-BE49-F238E27FC236}">
                  <a16:creationId xmlns:a16="http://schemas.microsoft.com/office/drawing/2014/main" id="{0524DB1D-5078-ECEC-E3F5-59E143E98FCF}"/>
                </a:ext>
              </a:extLst>
            </p:cNvPr>
            <p:cNvSpPr/>
            <p:nvPr/>
          </p:nvSpPr>
          <p:spPr>
            <a:xfrm>
              <a:off x="9822184"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71" name="Freeform: Shape 170">
              <a:extLst>
                <a:ext uri="{FF2B5EF4-FFF2-40B4-BE49-F238E27FC236}">
                  <a16:creationId xmlns:a16="http://schemas.microsoft.com/office/drawing/2014/main" id="{4CEB956F-EF03-3635-9C51-9D9520E1D516}"/>
                </a:ext>
              </a:extLst>
            </p:cNvPr>
            <p:cNvSpPr/>
            <p:nvPr/>
          </p:nvSpPr>
          <p:spPr>
            <a:xfrm>
              <a:off x="9920288"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172" name="Graphic 4">
              <a:extLst>
                <a:ext uri="{FF2B5EF4-FFF2-40B4-BE49-F238E27FC236}">
                  <a16:creationId xmlns:a16="http://schemas.microsoft.com/office/drawing/2014/main" id="{87A68F58-8D68-7012-9EE5-23F2828DC1F2}"/>
                </a:ext>
              </a:extLst>
            </p:cNvPr>
            <p:cNvGrpSpPr/>
            <p:nvPr/>
          </p:nvGrpSpPr>
          <p:grpSpPr>
            <a:xfrm>
              <a:off x="9638695" y="4318559"/>
              <a:ext cx="25434" cy="19624"/>
              <a:chOff x="9638695" y="4318559"/>
              <a:chExt cx="25434" cy="19624"/>
            </a:xfrm>
            <a:grpFill/>
          </p:grpSpPr>
          <p:sp>
            <p:nvSpPr>
              <p:cNvPr id="173" name="Freeform: Shape 172">
                <a:extLst>
                  <a:ext uri="{FF2B5EF4-FFF2-40B4-BE49-F238E27FC236}">
                    <a16:creationId xmlns:a16="http://schemas.microsoft.com/office/drawing/2014/main" id="{DB301659-E74C-BE18-5998-E166EBC7D581}"/>
                  </a:ext>
                </a:extLst>
              </p:cNvPr>
              <p:cNvSpPr/>
              <p:nvPr/>
            </p:nvSpPr>
            <p:spPr>
              <a:xfrm>
                <a:off x="9651412" y="4318559"/>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174" name="Freeform: Shape 173">
                <a:extLst>
                  <a:ext uri="{FF2B5EF4-FFF2-40B4-BE49-F238E27FC236}">
                    <a16:creationId xmlns:a16="http://schemas.microsoft.com/office/drawing/2014/main" id="{2952D2DE-E8F6-5902-D246-1AED84BDBBDA}"/>
                  </a:ext>
                </a:extLst>
              </p:cNvPr>
              <p:cNvSpPr/>
              <p:nvPr/>
            </p:nvSpPr>
            <p:spPr>
              <a:xfrm>
                <a:off x="9638695" y="4319751"/>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75" name="Freeform: Shape 174">
              <a:extLst>
                <a:ext uri="{FF2B5EF4-FFF2-40B4-BE49-F238E27FC236}">
                  <a16:creationId xmlns:a16="http://schemas.microsoft.com/office/drawing/2014/main" id="{3B6EE602-2902-BCD3-9B53-A1C6B0B13DA5}"/>
                </a:ext>
              </a:extLst>
            </p:cNvPr>
            <p:cNvSpPr/>
            <p:nvPr/>
          </p:nvSpPr>
          <p:spPr>
            <a:xfrm>
              <a:off x="10444232"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76" name="Graphic 4">
              <a:extLst>
                <a:ext uri="{FF2B5EF4-FFF2-40B4-BE49-F238E27FC236}">
                  <a16:creationId xmlns:a16="http://schemas.microsoft.com/office/drawing/2014/main" id="{27562FCE-DB00-D156-A191-6ECE4DA345CE}"/>
                </a:ext>
              </a:extLst>
            </p:cNvPr>
            <p:cNvGrpSpPr/>
            <p:nvPr/>
          </p:nvGrpSpPr>
          <p:grpSpPr>
            <a:xfrm>
              <a:off x="10439465" y="2956056"/>
              <a:ext cx="25419" cy="19630"/>
              <a:chOff x="10439465" y="2956056"/>
              <a:chExt cx="25419" cy="19630"/>
            </a:xfrm>
            <a:grpFill/>
          </p:grpSpPr>
          <p:sp>
            <p:nvSpPr>
              <p:cNvPr id="177" name="Freeform: Shape 176">
                <a:extLst>
                  <a:ext uri="{FF2B5EF4-FFF2-40B4-BE49-F238E27FC236}">
                    <a16:creationId xmlns:a16="http://schemas.microsoft.com/office/drawing/2014/main" id="{5F1B7F76-87C6-9A9A-EE3E-AC25C64DC3E4}"/>
                  </a:ext>
                </a:extLst>
              </p:cNvPr>
              <p:cNvSpPr/>
              <p:nvPr/>
            </p:nvSpPr>
            <p:spPr>
              <a:xfrm>
                <a:off x="10452204" y="2956056"/>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FFFF00"/>
                </a:solidFill>
                <a:prstDash val="solid"/>
                <a:miter/>
              </a:ln>
            </p:spPr>
            <p:txBody>
              <a:bodyPr rtlCol="0" anchor="ctr"/>
              <a:lstStyle/>
              <a:p>
                <a:endParaRPr lang="LID4096" sz="200"/>
              </a:p>
            </p:txBody>
          </p:sp>
          <p:sp>
            <p:nvSpPr>
              <p:cNvPr id="178" name="Freeform: Shape 177">
                <a:extLst>
                  <a:ext uri="{FF2B5EF4-FFF2-40B4-BE49-F238E27FC236}">
                    <a16:creationId xmlns:a16="http://schemas.microsoft.com/office/drawing/2014/main" id="{F57EED64-3E96-A876-72E1-53DBC9DA960C}"/>
                  </a:ext>
                </a:extLst>
              </p:cNvPr>
              <p:cNvSpPr/>
              <p:nvPr/>
            </p:nvSpPr>
            <p:spPr>
              <a:xfrm>
                <a:off x="10439465" y="2957052"/>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FFFF00"/>
                </a:solidFill>
                <a:prstDash val="solid"/>
                <a:miter/>
              </a:ln>
            </p:spPr>
            <p:txBody>
              <a:bodyPr rtlCol="0" anchor="ctr"/>
              <a:lstStyle/>
              <a:p>
                <a:endParaRPr lang="LID4096" sz="200"/>
              </a:p>
            </p:txBody>
          </p:sp>
        </p:grpSp>
        <p:sp>
          <p:nvSpPr>
            <p:cNvPr id="179" name="Freeform: Shape 178">
              <a:extLst>
                <a:ext uri="{FF2B5EF4-FFF2-40B4-BE49-F238E27FC236}">
                  <a16:creationId xmlns:a16="http://schemas.microsoft.com/office/drawing/2014/main" id="{37CF55AC-E0D5-29BD-7310-9E68BC2A15B5}"/>
                </a:ext>
              </a:extLst>
            </p:cNvPr>
            <p:cNvSpPr/>
            <p:nvPr/>
          </p:nvSpPr>
          <p:spPr>
            <a:xfrm>
              <a:off x="10352669"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80" name="Freeform: Shape 179">
              <a:extLst>
                <a:ext uri="{FF2B5EF4-FFF2-40B4-BE49-F238E27FC236}">
                  <a16:creationId xmlns:a16="http://schemas.microsoft.com/office/drawing/2014/main" id="{90848506-2182-7E55-7370-A31B308EFF38}"/>
                </a:ext>
              </a:extLst>
            </p:cNvPr>
            <p:cNvSpPr/>
            <p:nvPr/>
          </p:nvSpPr>
          <p:spPr>
            <a:xfrm>
              <a:off x="10450772"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181" name="Freeform: Shape 180">
              <a:extLst>
                <a:ext uri="{FF2B5EF4-FFF2-40B4-BE49-F238E27FC236}">
                  <a16:creationId xmlns:a16="http://schemas.microsoft.com/office/drawing/2014/main" id="{B7886DAF-5DC7-F308-97E9-FC9F4D52D855}"/>
                </a:ext>
              </a:extLst>
            </p:cNvPr>
            <p:cNvSpPr/>
            <p:nvPr/>
          </p:nvSpPr>
          <p:spPr>
            <a:xfrm>
              <a:off x="9910114"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82" name="Graphic 4">
              <a:extLst>
                <a:ext uri="{FF2B5EF4-FFF2-40B4-BE49-F238E27FC236}">
                  <a16:creationId xmlns:a16="http://schemas.microsoft.com/office/drawing/2014/main" id="{B0C8F111-A16B-08D6-75DD-D6850ADB44C5}"/>
                </a:ext>
              </a:extLst>
            </p:cNvPr>
            <p:cNvGrpSpPr/>
            <p:nvPr/>
          </p:nvGrpSpPr>
          <p:grpSpPr>
            <a:xfrm>
              <a:off x="9903937" y="3637308"/>
              <a:ext cx="25434" cy="19626"/>
              <a:chOff x="9903937" y="3637308"/>
              <a:chExt cx="25434" cy="19626"/>
            </a:xfrm>
            <a:grpFill/>
          </p:grpSpPr>
          <p:sp>
            <p:nvSpPr>
              <p:cNvPr id="183" name="Freeform: Shape 182">
                <a:extLst>
                  <a:ext uri="{FF2B5EF4-FFF2-40B4-BE49-F238E27FC236}">
                    <a16:creationId xmlns:a16="http://schemas.microsoft.com/office/drawing/2014/main" id="{35495ACB-62E0-EBA4-515E-21F9C034FEE0}"/>
                  </a:ext>
                </a:extLst>
              </p:cNvPr>
              <p:cNvSpPr/>
              <p:nvPr/>
            </p:nvSpPr>
            <p:spPr>
              <a:xfrm>
                <a:off x="9916654"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FFFF00"/>
                </a:solidFill>
                <a:prstDash val="solid"/>
                <a:miter/>
              </a:ln>
            </p:spPr>
            <p:txBody>
              <a:bodyPr rtlCol="0" anchor="ctr"/>
              <a:lstStyle/>
              <a:p>
                <a:endParaRPr lang="LID4096" sz="200"/>
              </a:p>
            </p:txBody>
          </p:sp>
          <p:sp>
            <p:nvSpPr>
              <p:cNvPr id="184" name="Freeform: Shape 183">
                <a:extLst>
                  <a:ext uri="{FF2B5EF4-FFF2-40B4-BE49-F238E27FC236}">
                    <a16:creationId xmlns:a16="http://schemas.microsoft.com/office/drawing/2014/main" id="{203CB67A-29E6-EDA6-36BD-BCD7952F5169}"/>
                  </a:ext>
                </a:extLst>
              </p:cNvPr>
              <p:cNvSpPr/>
              <p:nvPr/>
            </p:nvSpPr>
            <p:spPr>
              <a:xfrm>
                <a:off x="9903937"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185" name="Freeform: Shape 184">
              <a:extLst>
                <a:ext uri="{FF2B5EF4-FFF2-40B4-BE49-F238E27FC236}">
                  <a16:creationId xmlns:a16="http://schemas.microsoft.com/office/drawing/2014/main" id="{323E0F98-381D-845D-BF69-4D624004CC80}"/>
                </a:ext>
              </a:extLst>
            </p:cNvPr>
            <p:cNvSpPr/>
            <p:nvPr/>
          </p:nvSpPr>
          <p:spPr>
            <a:xfrm>
              <a:off x="9818551"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86" name="Freeform: Shape 185">
              <a:extLst>
                <a:ext uri="{FF2B5EF4-FFF2-40B4-BE49-F238E27FC236}">
                  <a16:creationId xmlns:a16="http://schemas.microsoft.com/office/drawing/2014/main" id="{03967015-10A4-95AA-D38E-73D965EC8ADB}"/>
                </a:ext>
              </a:extLst>
            </p:cNvPr>
            <p:cNvSpPr/>
            <p:nvPr/>
          </p:nvSpPr>
          <p:spPr>
            <a:xfrm>
              <a:off x="9916654"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187" name="Freeform: Shape 186">
              <a:extLst>
                <a:ext uri="{FF2B5EF4-FFF2-40B4-BE49-F238E27FC236}">
                  <a16:creationId xmlns:a16="http://schemas.microsoft.com/office/drawing/2014/main" id="{85D2C396-A8BF-2148-2365-3451EC06B825}"/>
                </a:ext>
              </a:extLst>
            </p:cNvPr>
            <p:cNvSpPr/>
            <p:nvPr/>
          </p:nvSpPr>
          <p:spPr>
            <a:xfrm>
              <a:off x="10444232"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88" name="Freeform: Shape 187">
              <a:extLst>
                <a:ext uri="{FF2B5EF4-FFF2-40B4-BE49-F238E27FC236}">
                  <a16:creationId xmlns:a16="http://schemas.microsoft.com/office/drawing/2014/main" id="{947FF30B-B90D-A022-6A96-4F9326EBD013}"/>
                </a:ext>
              </a:extLst>
            </p:cNvPr>
            <p:cNvSpPr/>
            <p:nvPr/>
          </p:nvSpPr>
          <p:spPr>
            <a:xfrm>
              <a:off x="10352669"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89" name="Freeform: Shape 188">
              <a:extLst>
                <a:ext uri="{FF2B5EF4-FFF2-40B4-BE49-F238E27FC236}">
                  <a16:creationId xmlns:a16="http://schemas.microsoft.com/office/drawing/2014/main" id="{D6D707C2-A62A-DE8C-6871-1D107202D13C}"/>
                </a:ext>
              </a:extLst>
            </p:cNvPr>
            <p:cNvSpPr/>
            <p:nvPr/>
          </p:nvSpPr>
          <p:spPr>
            <a:xfrm>
              <a:off x="10450772"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190" name="Graphic 4">
              <a:extLst>
                <a:ext uri="{FF2B5EF4-FFF2-40B4-BE49-F238E27FC236}">
                  <a16:creationId xmlns:a16="http://schemas.microsoft.com/office/drawing/2014/main" id="{3E712E33-11AA-8FE7-259B-67EB9F40BC46}"/>
                </a:ext>
              </a:extLst>
            </p:cNvPr>
            <p:cNvGrpSpPr/>
            <p:nvPr/>
          </p:nvGrpSpPr>
          <p:grpSpPr>
            <a:xfrm>
              <a:off x="10435831" y="3183145"/>
              <a:ext cx="25419" cy="19624"/>
              <a:chOff x="10435831" y="3183145"/>
              <a:chExt cx="25419" cy="19624"/>
            </a:xfrm>
            <a:grpFill/>
          </p:grpSpPr>
          <p:sp>
            <p:nvSpPr>
              <p:cNvPr id="191" name="Freeform: Shape 190">
                <a:extLst>
                  <a:ext uri="{FF2B5EF4-FFF2-40B4-BE49-F238E27FC236}">
                    <a16:creationId xmlns:a16="http://schemas.microsoft.com/office/drawing/2014/main" id="{FAC2CEB7-D3A6-B147-8B87-01DCE8EA607D}"/>
                  </a:ext>
                </a:extLst>
              </p:cNvPr>
              <p:cNvSpPr/>
              <p:nvPr/>
            </p:nvSpPr>
            <p:spPr>
              <a:xfrm>
                <a:off x="10448570" y="3183145"/>
                <a:ext cx="47" cy="748"/>
              </a:xfrm>
              <a:custGeom>
                <a:avLst/>
                <a:gdLst>
                  <a:gd name="connsiteX0" fmla="*/ 51 w 47"/>
                  <a:gd name="connsiteY0" fmla="*/ 1784 h 748"/>
                  <a:gd name="connsiteX1" fmla="*/ 4 w 47"/>
                  <a:gd name="connsiteY1" fmla="*/ 2532 h 748"/>
                </a:gdLst>
                <a:ahLst/>
                <a:cxnLst>
                  <a:cxn ang="0">
                    <a:pos x="connsiteX0" y="connsiteY0"/>
                  </a:cxn>
                  <a:cxn ang="0">
                    <a:pos x="connsiteX1" y="connsiteY1"/>
                  </a:cxn>
                </a:cxnLst>
                <a:rect l="l" t="t" r="r" b="b"/>
                <a:pathLst>
                  <a:path w="47" h="748">
                    <a:moveTo>
                      <a:pt x="51" y="1784"/>
                    </a:moveTo>
                    <a:cubicBezTo>
                      <a:pt x="33" y="2033"/>
                      <a:pt x="19" y="2284"/>
                      <a:pt x="4" y="2532"/>
                    </a:cubicBezTo>
                  </a:path>
                </a:pathLst>
              </a:custGeom>
              <a:grpFill/>
              <a:ln w="9525" cap="flat">
                <a:solidFill>
                  <a:srgbClr val="FFFF00"/>
                </a:solidFill>
                <a:prstDash val="solid"/>
                <a:miter/>
              </a:ln>
            </p:spPr>
            <p:txBody>
              <a:bodyPr rtlCol="0" anchor="ctr"/>
              <a:lstStyle/>
              <a:p>
                <a:endParaRPr lang="LID4096" sz="200"/>
              </a:p>
            </p:txBody>
          </p:sp>
          <p:sp>
            <p:nvSpPr>
              <p:cNvPr id="192" name="Freeform: Shape 191">
                <a:extLst>
                  <a:ext uri="{FF2B5EF4-FFF2-40B4-BE49-F238E27FC236}">
                    <a16:creationId xmlns:a16="http://schemas.microsoft.com/office/drawing/2014/main" id="{70F1C126-A8E9-6E03-56B6-774EBF422765}"/>
                  </a:ext>
                </a:extLst>
              </p:cNvPr>
              <p:cNvSpPr/>
              <p:nvPr/>
            </p:nvSpPr>
            <p:spPr>
              <a:xfrm>
                <a:off x="10435831" y="3184136"/>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FFFF00"/>
                </a:solidFill>
                <a:prstDash val="solid"/>
                <a:miter/>
              </a:ln>
            </p:spPr>
            <p:txBody>
              <a:bodyPr rtlCol="0" anchor="ctr"/>
              <a:lstStyle/>
              <a:p>
                <a:endParaRPr lang="LID4096" sz="200"/>
              </a:p>
            </p:txBody>
          </p:sp>
        </p:grpSp>
        <p:sp>
          <p:nvSpPr>
            <p:cNvPr id="193" name="Freeform: Shape 192">
              <a:extLst>
                <a:ext uri="{FF2B5EF4-FFF2-40B4-BE49-F238E27FC236}">
                  <a16:creationId xmlns:a16="http://schemas.microsoft.com/office/drawing/2014/main" id="{75916AE5-45D9-3E25-3EA2-E7A4DDA046E3}"/>
                </a:ext>
              </a:extLst>
            </p:cNvPr>
            <p:cNvSpPr/>
            <p:nvPr/>
          </p:nvSpPr>
          <p:spPr>
            <a:xfrm>
              <a:off x="9910114"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194" name="Freeform: Shape 193">
              <a:extLst>
                <a:ext uri="{FF2B5EF4-FFF2-40B4-BE49-F238E27FC236}">
                  <a16:creationId xmlns:a16="http://schemas.microsoft.com/office/drawing/2014/main" id="{6C4E0542-F189-A9FC-2ECE-9AD57715FD37}"/>
                </a:ext>
              </a:extLst>
            </p:cNvPr>
            <p:cNvSpPr/>
            <p:nvPr/>
          </p:nvSpPr>
          <p:spPr>
            <a:xfrm>
              <a:off x="9818551"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195" name="Freeform: Shape 194">
              <a:extLst>
                <a:ext uri="{FF2B5EF4-FFF2-40B4-BE49-F238E27FC236}">
                  <a16:creationId xmlns:a16="http://schemas.microsoft.com/office/drawing/2014/main" id="{3B2DC78A-1EE5-C500-B189-8A1543D1CB1A}"/>
                </a:ext>
              </a:extLst>
            </p:cNvPr>
            <p:cNvSpPr/>
            <p:nvPr/>
          </p:nvSpPr>
          <p:spPr>
            <a:xfrm>
              <a:off x="9916654" y="3777667"/>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196" name="Freeform: Shape 195">
              <a:extLst>
                <a:ext uri="{FF2B5EF4-FFF2-40B4-BE49-F238E27FC236}">
                  <a16:creationId xmlns:a16="http://schemas.microsoft.com/office/drawing/2014/main" id="{E1BEBD94-7253-ABE2-C275-2639C2EEAF72}"/>
                </a:ext>
              </a:extLst>
            </p:cNvPr>
            <p:cNvSpPr/>
            <p:nvPr/>
          </p:nvSpPr>
          <p:spPr>
            <a:xfrm>
              <a:off x="9910114"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197" name="Graphic 4">
              <a:extLst>
                <a:ext uri="{FF2B5EF4-FFF2-40B4-BE49-F238E27FC236}">
                  <a16:creationId xmlns:a16="http://schemas.microsoft.com/office/drawing/2014/main" id="{319C7B62-A073-356D-E13E-176CE6DA7E79}"/>
                </a:ext>
              </a:extLst>
            </p:cNvPr>
            <p:cNvGrpSpPr/>
            <p:nvPr/>
          </p:nvGrpSpPr>
          <p:grpSpPr>
            <a:xfrm>
              <a:off x="9903937" y="3864391"/>
              <a:ext cx="25434" cy="19626"/>
              <a:chOff x="9903937" y="3864391"/>
              <a:chExt cx="25434" cy="19626"/>
            </a:xfrm>
            <a:grpFill/>
          </p:grpSpPr>
          <p:sp>
            <p:nvSpPr>
              <p:cNvPr id="198" name="Freeform: Shape 197">
                <a:extLst>
                  <a:ext uri="{FF2B5EF4-FFF2-40B4-BE49-F238E27FC236}">
                    <a16:creationId xmlns:a16="http://schemas.microsoft.com/office/drawing/2014/main" id="{FC6229DC-61DE-FAA0-820C-51F673E57431}"/>
                  </a:ext>
                </a:extLst>
              </p:cNvPr>
              <p:cNvSpPr/>
              <p:nvPr/>
            </p:nvSpPr>
            <p:spPr>
              <a:xfrm>
                <a:off x="9916654" y="3864391"/>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199" name="Freeform: Shape 198">
                <a:extLst>
                  <a:ext uri="{FF2B5EF4-FFF2-40B4-BE49-F238E27FC236}">
                    <a16:creationId xmlns:a16="http://schemas.microsoft.com/office/drawing/2014/main" id="{29B15516-8134-6145-F0C4-60F7F6E5E80C}"/>
                  </a:ext>
                </a:extLst>
              </p:cNvPr>
              <p:cNvSpPr/>
              <p:nvPr/>
            </p:nvSpPr>
            <p:spPr>
              <a:xfrm>
                <a:off x="9903937" y="386558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01" name="Freeform: Shape 200">
              <a:extLst>
                <a:ext uri="{FF2B5EF4-FFF2-40B4-BE49-F238E27FC236}">
                  <a16:creationId xmlns:a16="http://schemas.microsoft.com/office/drawing/2014/main" id="{B7F3EE8A-E356-1B50-ED4F-6B25C24562E3}"/>
                </a:ext>
              </a:extLst>
            </p:cNvPr>
            <p:cNvSpPr/>
            <p:nvPr/>
          </p:nvSpPr>
          <p:spPr>
            <a:xfrm>
              <a:off x="9647272" y="3911076"/>
              <a:ext cx="538763" cy="66355"/>
            </a:xfrm>
            <a:custGeom>
              <a:avLst/>
              <a:gdLst>
                <a:gd name="connsiteX0" fmla="*/ 538768 w 538763"/>
                <a:gd name="connsiteY0" fmla="*/ 34962 h 66355"/>
                <a:gd name="connsiteX1" fmla="*/ 269386 w 538763"/>
                <a:gd name="connsiteY1" fmla="*/ 68139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39"/>
                    <a:pt x="269386" y="68139"/>
                  </a:cubicBezTo>
                  <a:cubicBezTo>
                    <a:pt x="120610" y="68139"/>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203" name="Freeform: Shape 202">
              <a:extLst>
                <a:ext uri="{FF2B5EF4-FFF2-40B4-BE49-F238E27FC236}">
                  <a16:creationId xmlns:a16="http://schemas.microsoft.com/office/drawing/2014/main" id="{D684FCF9-3121-8F85-6CA8-E42E4D8C451C}"/>
                </a:ext>
              </a:extLst>
            </p:cNvPr>
            <p:cNvSpPr/>
            <p:nvPr/>
          </p:nvSpPr>
          <p:spPr>
            <a:xfrm>
              <a:off x="9916654" y="3891208"/>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grpSp>
          <p:nvGrpSpPr>
            <p:cNvPr id="204" name="Graphic 4">
              <a:extLst>
                <a:ext uri="{FF2B5EF4-FFF2-40B4-BE49-F238E27FC236}">
                  <a16:creationId xmlns:a16="http://schemas.microsoft.com/office/drawing/2014/main" id="{2457F825-8888-F60D-B4CB-F113BC847C66}"/>
                </a:ext>
              </a:extLst>
            </p:cNvPr>
            <p:cNvGrpSpPr/>
            <p:nvPr/>
          </p:nvGrpSpPr>
          <p:grpSpPr>
            <a:xfrm>
              <a:off x="10438055" y="3069598"/>
              <a:ext cx="25434" cy="19630"/>
              <a:chOff x="10438055" y="3069598"/>
              <a:chExt cx="25434" cy="19630"/>
            </a:xfrm>
            <a:grpFill/>
          </p:grpSpPr>
          <p:sp>
            <p:nvSpPr>
              <p:cNvPr id="205" name="Freeform: Shape 204">
                <a:extLst>
                  <a:ext uri="{FF2B5EF4-FFF2-40B4-BE49-F238E27FC236}">
                    <a16:creationId xmlns:a16="http://schemas.microsoft.com/office/drawing/2014/main" id="{75E9A840-931A-48E2-FC21-1FBE7D59A214}"/>
                  </a:ext>
                </a:extLst>
              </p:cNvPr>
              <p:cNvSpPr/>
              <p:nvPr/>
            </p:nvSpPr>
            <p:spPr>
              <a:xfrm>
                <a:off x="10450772"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06" name="Freeform: Shape 205">
                <a:extLst>
                  <a:ext uri="{FF2B5EF4-FFF2-40B4-BE49-F238E27FC236}">
                    <a16:creationId xmlns:a16="http://schemas.microsoft.com/office/drawing/2014/main" id="{25B8A607-0E36-A8B9-AA64-310C89F3C510}"/>
                  </a:ext>
                </a:extLst>
              </p:cNvPr>
              <p:cNvSpPr/>
              <p:nvPr/>
            </p:nvSpPr>
            <p:spPr>
              <a:xfrm>
                <a:off x="10438055"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07" name="Graphic 4">
              <a:extLst>
                <a:ext uri="{FF2B5EF4-FFF2-40B4-BE49-F238E27FC236}">
                  <a16:creationId xmlns:a16="http://schemas.microsoft.com/office/drawing/2014/main" id="{13C8B27E-6C45-E900-A45A-BAF425D2EE70}"/>
                </a:ext>
              </a:extLst>
            </p:cNvPr>
            <p:cNvGrpSpPr/>
            <p:nvPr/>
          </p:nvGrpSpPr>
          <p:grpSpPr>
            <a:xfrm>
              <a:off x="9903937" y="3750852"/>
              <a:ext cx="25434" cy="19624"/>
              <a:chOff x="9903937" y="3750852"/>
              <a:chExt cx="25434" cy="19624"/>
            </a:xfrm>
            <a:grpFill/>
          </p:grpSpPr>
          <p:sp>
            <p:nvSpPr>
              <p:cNvPr id="208" name="Freeform: Shape 207">
                <a:extLst>
                  <a:ext uri="{FF2B5EF4-FFF2-40B4-BE49-F238E27FC236}">
                    <a16:creationId xmlns:a16="http://schemas.microsoft.com/office/drawing/2014/main" id="{5B27A0A1-0A38-1BA7-35A3-7209277CE97E}"/>
                  </a:ext>
                </a:extLst>
              </p:cNvPr>
              <p:cNvSpPr/>
              <p:nvPr/>
            </p:nvSpPr>
            <p:spPr>
              <a:xfrm>
                <a:off x="9916654"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209" name="Freeform: Shape 208">
                <a:extLst>
                  <a:ext uri="{FF2B5EF4-FFF2-40B4-BE49-F238E27FC236}">
                    <a16:creationId xmlns:a16="http://schemas.microsoft.com/office/drawing/2014/main" id="{276F7858-D423-A9D0-4E63-CBB742671EB3}"/>
                  </a:ext>
                </a:extLst>
              </p:cNvPr>
              <p:cNvSpPr/>
              <p:nvPr/>
            </p:nvSpPr>
            <p:spPr>
              <a:xfrm>
                <a:off x="9903937"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10" name="Freeform: Shape 209">
              <a:extLst>
                <a:ext uri="{FF2B5EF4-FFF2-40B4-BE49-F238E27FC236}">
                  <a16:creationId xmlns:a16="http://schemas.microsoft.com/office/drawing/2014/main" id="{5FC4AFA4-3EA8-83B7-DCB6-10E06FED8C8E}"/>
                </a:ext>
              </a:extLst>
            </p:cNvPr>
            <p:cNvSpPr/>
            <p:nvPr/>
          </p:nvSpPr>
          <p:spPr>
            <a:xfrm>
              <a:off x="9913747"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11" name="Graphic 4">
              <a:extLst>
                <a:ext uri="{FF2B5EF4-FFF2-40B4-BE49-F238E27FC236}">
                  <a16:creationId xmlns:a16="http://schemas.microsoft.com/office/drawing/2014/main" id="{F39884CF-9DC5-0CBE-1F12-149277670378}"/>
                </a:ext>
              </a:extLst>
            </p:cNvPr>
            <p:cNvGrpSpPr/>
            <p:nvPr/>
          </p:nvGrpSpPr>
          <p:grpSpPr>
            <a:xfrm>
              <a:off x="9907570" y="2842515"/>
              <a:ext cx="25434" cy="19630"/>
              <a:chOff x="9907570" y="2842515"/>
              <a:chExt cx="25434" cy="19630"/>
            </a:xfrm>
            <a:grpFill/>
          </p:grpSpPr>
          <p:sp>
            <p:nvSpPr>
              <p:cNvPr id="212" name="Freeform: Shape 211">
                <a:extLst>
                  <a:ext uri="{FF2B5EF4-FFF2-40B4-BE49-F238E27FC236}">
                    <a16:creationId xmlns:a16="http://schemas.microsoft.com/office/drawing/2014/main" id="{7A04B27E-9EFE-F527-F38E-BF4D1410BCF5}"/>
                  </a:ext>
                </a:extLst>
              </p:cNvPr>
              <p:cNvSpPr/>
              <p:nvPr/>
            </p:nvSpPr>
            <p:spPr>
              <a:xfrm>
                <a:off x="9920288"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13" name="Freeform: Shape 212">
                <a:extLst>
                  <a:ext uri="{FF2B5EF4-FFF2-40B4-BE49-F238E27FC236}">
                    <a16:creationId xmlns:a16="http://schemas.microsoft.com/office/drawing/2014/main" id="{6CC0583B-3884-F646-893F-43C8413D0BB1}"/>
                  </a:ext>
                </a:extLst>
              </p:cNvPr>
              <p:cNvSpPr/>
              <p:nvPr/>
            </p:nvSpPr>
            <p:spPr>
              <a:xfrm>
                <a:off x="9907570"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14" name="Freeform: Shape 213">
              <a:extLst>
                <a:ext uri="{FF2B5EF4-FFF2-40B4-BE49-F238E27FC236}">
                  <a16:creationId xmlns:a16="http://schemas.microsoft.com/office/drawing/2014/main" id="{FE57FC4B-5F52-ED85-45F5-F22ED3E8A403}"/>
                </a:ext>
              </a:extLst>
            </p:cNvPr>
            <p:cNvSpPr/>
            <p:nvPr/>
          </p:nvSpPr>
          <p:spPr>
            <a:xfrm>
              <a:off x="9822184"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15" name="Freeform: Shape 214">
              <a:extLst>
                <a:ext uri="{FF2B5EF4-FFF2-40B4-BE49-F238E27FC236}">
                  <a16:creationId xmlns:a16="http://schemas.microsoft.com/office/drawing/2014/main" id="{C2852690-F41A-3050-22AF-83B4D1CAEF3E}"/>
                </a:ext>
              </a:extLst>
            </p:cNvPr>
            <p:cNvSpPr/>
            <p:nvPr/>
          </p:nvSpPr>
          <p:spPr>
            <a:xfrm>
              <a:off x="9920288"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sp>
          <p:nvSpPr>
            <p:cNvPr id="216" name="Freeform: Shape 215">
              <a:extLst>
                <a:ext uri="{FF2B5EF4-FFF2-40B4-BE49-F238E27FC236}">
                  <a16:creationId xmlns:a16="http://schemas.microsoft.com/office/drawing/2014/main" id="{FDC90043-8DEE-57BC-6257-51772CAC9885}"/>
                </a:ext>
              </a:extLst>
            </p:cNvPr>
            <p:cNvSpPr/>
            <p:nvPr/>
          </p:nvSpPr>
          <p:spPr>
            <a:xfrm>
              <a:off x="9644871" y="467895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17" name="Freeform: Shape 216">
              <a:extLst>
                <a:ext uri="{FF2B5EF4-FFF2-40B4-BE49-F238E27FC236}">
                  <a16:creationId xmlns:a16="http://schemas.microsoft.com/office/drawing/2014/main" id="{1CF15B00-F747-5A9B-5C6C-0B2C85C5B899}"/>
                </a:ext>
              </a:extLst>
            </p:cNvPr>
            <p:cNvSpPr/>
            <p:nvPr/>
          </p:nvSpPr>
          <p:spPr>
            <a:xfrm>
              <a:off x="9553308" y="470586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18" name="Freeform: Shape 217">
              <a:extLst>
                <a:ext uri="{FF2B5EF4-FFF2-40B4-BE49-F238E27FC236}">
                  <a16:creationId xmlns:a16="http://schemas.microsoft.com/office/drawing/2014/main" id="{CF2B7CA1-E4C4-19EE-B62B-67EA4317025E}"/>
                </a:ext>
              </a:extLst>
            </p:cNvPr>
            <p:cNvSpPr/>
            <p:nvPr/>
          </p:nvSpPr>
          <p:spPr>
            <a:xfrm>
              <a:off x="9651412" y="4685998"/>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219" name="Freeform: Shape 218">
              <a:extLst>
                <a:ext uri="{FF2B5EF4-FFF2-40B4-BE49-F238E27FC236}">
                  <a16:creationId xmlns:a16="http://schemas.microsoft.com/office/drawing/2014/main" id="{4A0A0BB1-A646-2C02-591B-420B41729FBF}"/>
                </a:ext>
              </a:extLst>
            </p:cNvPr>
            <p:cNvSpPr/>
            <p:nvPr/>
          </p:nvSpPr>
          <p:spPr>
            <a:xfrm>
              <a:off x="9644871" y="479249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20" name="Graphic 4">
              <a:extLst>
                <a:ext uri="{FF2B5EF4-FFF2-40B4-BE49-F238E27FC236}">
                  <a16:creationId xmlns:a16="http://schemas.microsoft.com/office/drawing/2014/main" id="{B45E0DC7-B8AB-4187-C13B-38A0813BB65B}"/>
                </a:ext>
              </a:extLst>
            </p:cNvPr>
            <p:cNvGrpSpPr/>
            <p:nvPr/>
          </p:nvGrpSpPr>
          <p:grpSpPr>
            <a:xfrm>
              <a:off x="9638695" y="4772724"/>
              <a:ext cx="25434" cy="19624"/>
              <a:chOff x="9638695" y="4772724"/>
              <a:chExt cx="25434" cy="19624"/>
            </a:xfrm>
            <a:grpFill/>
          </p:grpSpPr>
          <p:sp>
            <p:nvSpPr>
              <p:cNvPr id="221" name="Freeform: Shape 220">
                <a:extLst>
                  <a:ext uri="{FF2B5EF4-FFF2-40B4-BE49-F238E27FC236}">
                    <a16:creationId xmlns:a16="http://schemas.microsoft.com/office/drawing/2014/main" id="{1EEAC9C1-F0CD-BFCC-F330-C877BF66E7B6}"/>
                  </a:ext>
                </a:extLst>
              </p:cNvPr>
              <p:cNvSpPr/>
              <p:nvPr/>
            </p:nvSpPr>
            <p:spPr>
              <a:xfrm>
                <a:off x="9651412" y="4772724"/>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FFFF00"/>
                </a:solidFill>
                <a:prstDash val="solid"/>
                <a:miter/>
              </a:ln>
            </p:spPr>
            <p:txBody>
              <a:bodyPr rtlCol="0" anchor="ctr"/>
              <a:lstStyle/>
              <a:p>
                <a:endParaRPr lang="LID4096" sz="200"/>
              </a:p>
            </p:txBody>
          </p:sp>
          <p:sp>
            <p:nvSpPr>
              <p:cNvPr id="222" name="Freeform: Shape 221">
                <a:extLst>
                  <a:ext uri="{FF2B5EF4-FFF2-40B4-BE49-F238E27FC236}">
                    <a16:creationId xmlns:a16="http://schemas.microsoft.com/office/drawing/2014/main" id="{D6EE61C8-D39F-1D6F-E991-F4B6EDD29DB6}"/>
                  </a:ext>
                </a:extLst>
              </p:cNvPr>
              <p:cNvSpPr/>
              <p:nvPr/>
            </p:nvSpPr>
            <p:spPr>
              <a:xfrm>
                <a:off x="9638695" y="477391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23" name="Freeform: Shape 222">
              <a:extLst>
                <a:ext uri="{FF2B5EF4-FFF2-40B4-BE49-F238E27FC236}">
                  <a16:creationId xmlns:a16="http://schemas.microsoft.com/office/drawing/2014/main" id="{EC8160D2-B751-ADBC-AD9A-8570E421AD61}"/>
                </a:ext>
              </a:extLst>
            </p:cNvPr>
            <p:cNvSpPr/>
            <p:nvPr/>
          </p:nvSpPr>
          <p:spPr>
            <a:xfrm>
              <a:off x="9553308" y="4819407"/>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24" name="Freeform: Shape 223">
              <a:extLst>
                <a:ext uri="{FF2B5EF4-FFF2-40B4-BE49-F238E27FC236}">
                  <a16:creationId xmlns:a16="http://schemas.microsoft.com/office/drawing/2014/main" id="{4C7BE969-DBA5-A584-D456-2698C5DAD760}"/>
                </a:ext>
              </a:extLst>
            </p:cNvPr>
            <p:cNvSpPr/>
            <p:nvPr/>
          </p:nvSpPr>
          <p:spPr>
            <a:xfrm>
              <a:off x="9651412" y="4799539"/>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225" name="Freeform: Shape 224">
              <a:extLst>
                <a:ext uri="{FF2B5EF4-FFF2-40B4-BE49-F238E27FC236}">
                  <a16:creationId xmlns:a16="http://schemas.microsoft.com/office/drawing/2014/main" id="{19F3AB12-71C0-364A-4B26-7A4133F8FCCF}"/>
                </a:ext>
              </a:extLst>
            </p:cNvPr>
            <p:cNvSpPr/>
            <p:nvPr/>
          </p:nvSpPr>
          <p:spPr>
            <a:xfrm>
              <a:off x="9913747"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26" name="Freeform: Shape 225">
              <a:extLst>
                <a:ext uri="{FF2B5EF4-FFF2-40B4-BE49-F238E27FC236}">
                  <a16:creationId xmlns:a16="http://schemas.microsoft.com/office/drawing/2014/main" id="{A16597BD-FB6B-8B42-9090-7E79E487D5F2}"/>
                </a:ext>
              </a:extLst>
            </p:cNvPr>
            <p:cNvSpPr/>
            <p:nvPr/>
          </p:nvSpPr>
          <p:spPr>
            <a:xfrm>
              <a:off x="9822184"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27" name="Freeform: Shape 226">
              <a:extLst>
                <a:ext uri="{FF2B5EF4-FFF2-40B4-BE49-F238E27FC236}">
                  <a16:creationId xmlns:a16="http://schemas.microsoft.com/office/drawing/2014/main" id="{62222B4E-B9EA-3A29-EE91-212DAE8D79A9}"/>
                </a:ext>
              </a:extLst>
            </p:cNvPr>
            <p:cNvSpPr/>
            <p:nvPr/>
          </p:nvSpPr>
          <p:spPr>
            <a:xfrm>
              <a:off x="9920288"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228" name="Freeform: Shape 227">
              <a:extLst>
                <a:ext uri="{FF2B5EF4-FFF2-40B4-BE49-F238E27FC236}">
                  <a16:creationId xmlns:a16="http://schemas.microsoft.com/office/drawing/2014/main" id="{A3C7971A-0AFF-87A8-660D-B25B97DC371D}"/>
                </a:ext>
              </a:extLst>
            </p:cNvPr>
            <p:cNvSpPr/>
            <p:nvPr/>
          </p:nvSpPr>
          <p:spPr>
            <a:xfrm>
              <a:off x="9913747"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29" name="Graphic 4">
              <a:extLst>
                <a:ext uri="{FF2B5EF4-FFF2-40B4-BE49-F238E27FC236}">
                  <a16:creationId xmlns:a16="http://schemas.microsoft.com/office/drawing/2014/main" id="{E085E348-B85E-33CB-3EBA-4C61D64DDDDF}"/>
                </a:ext>
              </a:extLst>
            </p:cNvPr>
            <p:cNvGrpSpPr/>
            <p:nvPr/>
          </p:nvGrpSpPr>
          <p:grpSpPr>
            <a:xfrm>
              <a:off x="9907570" y="3069598"/>
              <a:ext cx="25434" cy="19630"/>
              <a:chOff x="9907570" y="3069598"/>
              <a:chExt cx="25434" cy="19630"/>
            </a:xfrm>
            <a:grpFill/>
          </p:grpSpPr>
          <p:sp>
            <p:nvSpPr>
              <p:cNvPr id="230" name="Freeform: Shape 229">
                <a:extLst>
                  <a:ext uri="{FF2B5EF4-FFF2-40B4-BE49-F238E27FC236}">
                    <a16:creationId xmlns:a16="http://schemas.microsoft.com/office/drawing/2014/main" id="{C3AE2D83-007F-1A09-CB59-33267F3C0C84}"/>
                  </a:ext>
                </a:extLst>
              </p:cNvPr>
              <p:cNvSpPr/>
              <p:nvPr/>
            </p:nvSpPr>
            <p:spPr>
              <a:xfrm>
                <a:off x="9920288"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31" name="Freeform: Shape 230">
                <a:extLst>
                  <a:ext uri="{FF2B5EF4-FFF2-40B4-BE49-F238E27FC236}">
                    <a16:creationId xmlns:a16="http://schemas.microsoft.com/office/drawing/2014/main" id="{E13229ED-0146-5CC5-F770-C3BF283065FF}"/>
                  </a:ext>
                </a:extLst>
              </p:cNvPr>
              <p:cNvSpPr/>
              <p:nvPr/>
            </p:nvSpPr>
            <p:spPr>
              <a:xfrm>
                <a:off x="9907570"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32" name="Freeform: Shape 231">
              <a:extLst>
                <a:ext uri="{FF2B5EF4-FFF2-40B4-BE49-F238E27FC236}">
                  <a16:creationId xmlns:a16="http://schemas.microsoft.com/office/drawing/2014/main" id="{98F36DD8-D1CE-F04E-C614-05DA821BA43C}"/>
                </a:ext>
              </a:extLst>
            </p:cNvPr>
            <p:cNvSpPr/>
            <p:nvPr/>
          </p:nvSpPr>
          <p:spPr>
            <a:xfrm>
              <a:off x="9822184"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33" name="Freeform: Shape 232">
              <a:extLst>
                <a:ext uri="{FF2B5EF4-FFF2-40B4-BE49-F238E27FC236}">
                  <a16:creationId xmlns:a16="http://schemas.microsoft.com/office/drawing/2014/main" id="{0E577E47-7146-5735-FE5D-4426A39354A5}"/>
                </a:ext>
              </a:extLst>
            </p:cNvPr>
            <p:cNvSpPr/>
            <p:nvPr/>
          </p:nvSpPr>
          <p:spPr>
            <a:xfrm>
              <a:off x="9920288"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234" name="Graphic 4">
              <a:extLst>
                <a:ext uri="{FF2B5EF4-FFF2-40B4-BE49-F238E27FC236}">
                  <a16:creationId xmlns:a16="http://schemas.microsoft.com/office/drawing/2014/main" id="{357720EA-36A8-B971-5257-7517337007EC}"/>
                </a:ext>
              </a:extLst>
            </p:cNvPr>
            <p:cNvGrpSpPr/>
            <p:nvPr/>
          </p:nvGrpSpPr>
          <p:grpSpPr>
            <a:xfrm>
              <a:off x="9638695" y="4091474"/>
              <a:ext cx="25434" cy="19626"/>
              <a:chOff x="9638695" y="4091474"/>
              <a:chExt cx="25434" cy="19626"/>
            </a:xfrm>
            <a:grpFill/>
          </p:grpSpPr>
          <p:sp>
            <p:nvSpPr>
              <p:cNvPr id="235" name="Freeform: Shape 234">
                <a:extLst>
                  <a:ext uri="{FF2B5EF4-FFF2-40B4-BE49-F238E27FC236}">
                    <a16:creationId xmlns:a16="http://schemas.microsoft.com/office/drawing/2014/main" id="{D9165BBC-1495-7AD2-AF4B-7DE8DA971BB8}"/>
                  </a:ext>
                </a:extLst>
              </p:cNvPr>
              <p:cNvSpPr/>
              <p:nvPr/>
            </p:nvSpPr>
            <p:spPr>
              <a:xfrm>
                <a:off x="9651412" y="409147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236" name="Freeform: Shape 235">
                <a:extLst>
                  <a:ext uri="{FF2B5EF4-FFF2-40B4-BE49-F238E27FC236}">
                    <a16:creationId xmlns:a16="http://schemas.microsoft.com/office/drawing/2014/main" id="{2A1BC7E2-3A88-559D-555C-3D754114C061}"/>
                  </a:ext>
                </a:extLst>
              </p:cNvPr>
              <p:cNvSpPr/>
              <p:nvPr/>
            </p:nvSpPr>
            <p:spPr>
              <a:xfrm>
                <a:off x="9638695" y="409266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37" name="Freeform: Shape 236">
              <a:extLst>
                <a:ext uri="{FF2B5EF4-FFF2-40B4-BE49-F238E27FC236}">
                  <a16:creationId xmlns:a16="http://schemas.microsoft.com/office/drawing/2014/main" id="{E4B7F1F1-EDB6-BA55-5ED1-024F4F2796FA}"/>
                </a:ext>
              </a:extLst>
            </p:cNvPr>
            <p:cNvSpPr/>
            <p:nvPr/>
          </p:nvSpPr>
          <p:spPr>
            <a:xfrm>
              <a:off x="10462399"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38" name="Freeform: Shape 237">
              <a:extLst>
                <a:ext uri="{FF2B5EF4-FFF2-40B4-BE49-F238E27FC236}">
                  <a16:creationId xmlns:a16="http://schemas.microsoft.com/office/drawing/2014/main" id="{3DAD4F1B-CC3F-C293-301B-2557983FCB39}"/>
                </a:ext>
              </a:extLst>
            </p:cNvPr>
            <p:cNvSpPr/>
            <p:nvPr/>
          </p:nvSpPr>
          <p:spPr>
            <a:xfrm>
              <a:off x="10370836"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39" name="Freeform: Shape 238">
              <a:extLst>
                <a:ext uri="{FF2B5EF4-FFF2-40B4-BE49-F238E27FC236}">
                  <a16:creationId xmlns:a16="http://schemas.microsoft.com/office/drawing/2014/main" id="{22113B85-05EF-55D5-6FEA-4DB7F1E3F46A}"/>
                </a:ext>
              </a:extLst>
            </p:cNvPr>
            <p:cNvSpPr/>
            <p:nvPr/>
          </p:nvSpPr>
          <p:spPr>
            <a:xfrm>
              <a:off x="10468939"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240" name="Graphic 4">
              <a:extLst>
                <a:ext uri="{FF2B5EF4-FFF2-40B4-BE49-F238E27FC236}">
                  <a16:creationId xmlns:a16="http://schemas.microsoft.com/office/drawing/2014/main" id="{2F837384-ED91-8BFC-92E2-BE5B06685E1C}"/>
                </a:ext>
              </a:extLst>
            </p:cNvPr>
            <p:cNvGrpSpPr/>
            <p:nvPr/>
          </p:nvGrpSpPr>
          <p:grpSpPr>
            <a:xfrm>
              <a:off x="10456222" y="2388349"/>
              <a:ext cx="25434" cy="19630"/>
              <a:chOff x="10456222" y="2388349"/>
              <a:chExt cx="25434" cy="19630"/>
            </a:xfrm>
            <a:grpFill/>
          </p:grpSpPr>
          <p:sp>
            <p:nvSpPr>
              <p:cNvPr id="241" name="Freeform: Shape 240">
                <a:extLst>
                  <a:ext uri="{FF2B5EF4-FFF2-40B4-BE49-F238E27FC236}">
                    <a16:creationId xmlns:a16="http://schemas.microsoft.com/office/drawing/2014/main" id="{28B58547-AFEF-0082-2843-0529C9D8509B}"/>
                  </a:ext>
                </a:extLst>
              </p:cNvPr>
              <p:cNvSpPr/>
              <p:nvPr/>
            </p:nvSpPr>
            <p:spPr>
              <a:xfrm>
                <a:off x="10468939"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42" name="Freeform: Shape 241">
                <a:extLst>
                  <a:ext uri="{FF2B5EF4-FFF2-40B4-BE49-F238E27FC236}">
                    <a16:creationId xmlns:a16="http://schemas.microsoft.com/office/drawing/2014/main" id="{7B6FDA78-22C2-D6B7-8A88-776AAD3EB715}"/>
                  </a:ext>
                </a:extLst>
              </p:cNvPr>
              <p:cNvSpPr/>
              <p:nvPr/>
            </p:nvSpPr>
            <p:spPr>
              <a:xfrm>
                <a:off x="10456222"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43" name="Freeform: Shape 242">
              <a:extLst>
                <a:ext uri="{FF2B5EF4-FFF2-40B4-BE49-F238E27FC236}">
                  <a16:creationId xmlns:a16="http://schemas.microsoft.com/office/drawing/2014/main" id="{FEE0EB99-6EA6-7964-F019-6812D3A6A0A5}"/>
                </a:ext>
              </a:extLst>
            </p:cNvPr>
            <p:cNvSpPr/>
            <p:nvPr/>
          </p:nvSpPr>
          <p:spPr>
            <a:xfrm>
              <a:off x="9365096"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45" name="Freeform: Shape 244">
              <a:extLst>
                <a:ext uri="{FF2B5EF4-FFF2-40B4-BE49-F238E27FC236}">
                  <a16:creationId xmlns:a16="http://schemas.microsoft.com/office/drawing/2014/main" id="{A9420A3F-F047-0867-EEF3-2572D4DF1352}"/>
                </a:ext>
              </a:extLst>
            </p:cNvPr>
            <p:cNvSpPr/>
            <p:nvPr/>
          </p:nvSpPr>
          <p:spPr>
            <a:xfrm>
              <a:off x="9102254"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1"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247" name="Freeform: Shape 246">
              <a:extLst>
                <a:ext uri="{FF2B5EF4-FFF2-40B4-BE49-F238E27FC236}">
                  <a16:creationId xmlns:a16="http://schemas.microsoft.com/office/drawing/2014/main" id="{7624A9F2-BA8F-1F5B-72FC-AC6762C64F59}"/>
                </a:ext>
              </a:extLst>
            </p:cNvPr>
            <p:cNvSpPr/>
            <p:nvPr/>
          </p:nvSpPr>
          <p:spPr>
            <a:xfrm>
              <a:off x="9371636"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248" name="Freeform: Shape 247">
              <a:extLst>
                <a:ext uri="{FF2B5EF4-FFF2-40B4-BE49-F238E27FC236}">
                  <a16:creationId xmlns:a16="http://schemas.microsoft.com/office/drawing/2014/main" id="{EDD3C57F-1E6F-07B8-A23A-6F1A4FEB5565}"/>
                </a:ext>
              </a:extLst>
            </p:cNvPr>
            <p:cNvSpPr/>
            <p:nvPr/>
          </p:nvSpPr>
          <p:spPr>
            <a:xfrm>
              <a:off x="9365096"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49" name="Graphic 4">
              <a:extLst>
                <a:ext uri="{FF2B5EF4-FFF2-40B4-BE49-F238E27FC236}">
                  <a16:creationId xmlns:a16="http://schemas.microsoft.com/office/drawing/2014/main" id="{67F9690F-0D07-21BE-8372-0ED4939B7EA3}"/>
                </a:ext>
              </a:extLst>
            </p:cNvPr>
            <p:cNvGrpSpPr/>
            <p:nvPr/>
          </p:nvGrpSpPr>
          <p:grpSpPr>
            <a:xfrm>
              <a:off x="9358919" y="3296684"/>
              <a:ext cx="25434" cy="19626"/>
              <a:chOff x="9358919" y="3296684"/>
              <a:chExt cx="25434" cy="19626"/>
            </a:xfrm>
            <a:grpFill/>
          </p:grpSpPr>
          <p:sp>
            <p:nvSpPr>
              <p:cNvPr id="250" name="Freeform: Shape 249">
                <a:extLst>
                  <a:ext uri="{FF2B5EF4-FFF2-40B4-BE49-F238E27FC236}">
                    <a16:creationId xmlns:a16="http://schemas.microsoft.com/office/drawing/2014/main" id="{BDCD2BEC-5078-C01B-5337-B143549E1E4A}"/>
                  </a:ext>
                </a:extLst>
              </p:cNvPr>
              <p:cNvSpPr/>
              <p:nvPr/>
            </p:nvSpPr>
            <p:spPr>
              <a:xfrm>
                <a:off x="9371636"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251" name="Freeform: Shape 250">
                <a:extLst>
                  <a:ext uri="{FF2B5EF4-FFF2-40B4-BE49-F238E27FC236}">
                    <a16:creationId xmlns:a16="http://schemas.microsoft.com/office/drawing/2014/main" id="{3A4E76B9-A6E7-6DE4-0291-CCB53349747D}"/>
                  </a:ext>
                </a:extLst>
              </p:cNvPr>
              <p:cNvSpPr/>
              <p:nvPr/>
            </p:nvSpPr>
            <p:spPr>
              <a:xfrm>
                <a:off x="9358919"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53" name="Freeform: Shape 252">
              <a:extLst>
                <a:ext uri="{FF2B5EF4-FFF2-40B4-BE49-F238E27FC236}">
                  <a16:creationId xmlns:a16="http://schemas.microsoft.com/office/drawing/2014/main" id="{70C41A25-6836-541C-2BBF-B40115313D36}"/>
                </a:ext>
              </a:extLst>
            </p:cNvPr>
            <p:cNvSpPr/>
            <p:nvPr/>
          </p:nvSpPr>
          <p:spPr>
            <a:xfrm>
              <a:off x="9169572" y="3343369"/>
              <a:ext cx="404127" cy="66355"/>
            </a:xfrm>
            <a:custGeom>
              <a:avLst/>
              <a:gdLst>
                <a:gd name="connsiteX0" fmla="*/ 404132 w 404127"/>
                <a:gd name="connsiteY0" fmla="*/ 34962 h 66355"/>
                <a:gd name="connsiteX1" fmla="*/ 202068 w 404127"/>
                <a:gd name="connsiteY1" fmla="*/ 68139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39"/>
                    <a:pt x="202068" y="68139"/>
                  </a:cubicBezTo>
                  <a:cubicBezTo>
                    <a:pt x="90471" y="68139"/>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255" name="Freeform: Shape 254">
              <a:extLst>
                <a:ext uri="{FF2B5EF4-FFF2-40B4-BE49-F238E27FC236}">
                  <a16:creationId xmlns:a16="http://schemas.microsoft.com/office/drawing/2014/main" id="{D719A614-EC96-8C91-1F9A-319419E5CAA7}"/>
                </a:ext>
              </a:extLst>
            </p:cNvPr>
            <p:cNvSpPr/>
            <p:nvPr/>
          </p:nvSpPr>
          <p:spPr>
            <a:xfrm>
              <a:off x="9371636"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256" name="Freeform: Shape 255">
              <a:extLst>
                <a:ext uri="{FF2B5EF4-FFF2-40B4-BE49-F238E27FC236}">
                  <a16:creationId xmlns:a16="http://schemas.microsoft.com/office/drawing/2014/main" id="{FCC7B9FB-98E3-6DE7-1124-9D04BD6420CB}"/>
                </a:ext>
              </a:extLst>
            </p:cNvPr>
            <p:cNvSpPr/>
            <p:nvPr/>
          </p:nvSpPr>
          <p:spPr>
            <a:xfrm>
              <a:off x="9365096"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57" name="Freeform: Shape 256">
              <a:extLst>
                <a:ext uri="{FF2B5EF4-FFF2-40B4-BE49-F238E27FC236}">
                  <a16:creationId xmlns:a16="http://schemas.microsoft.com/office/drawing/2014/main" id="{9ABD7AC1-16F8-72F7-1BC6-48FFC399F9E3}"/>
                </a:ext>
              </a:extLst>
            </p:cNvPr>
            <p:cNvSpPr/>
            <p:nvPr/>
          </p:nvSpPr>
          <p:spPr>
            <a:xfrm>
              <a:off x="9273533"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58" name="Freeform: Shape 257">
              <a:extLst>
                <a:ext uri="{FF2B5EF4-FFF2-40B4-BE49-F238E27FC236}">
                  <a16:creationId xmlns:a16="http://schemas.microsoft.com/office/drawing/2014/main" id="{05412E8F-3523-ED2E-3130-9BB6D4CB216F}"/>
                </a:ext>
              </a:extLst>
            </p:cNvPr>
            <p:cNvSpPr/>
            <p:nvPr/>
          </p:nvSpPr>
          <p:spPr>
            <a:xfrm>
              <a:off x="9371636"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259" name="Freeform: Shape 258">
              <a:extLst>
                <a:ext uri="{FF2B5EF4-FFF2-40B4-BE49-F238E27FC236}">
                  <a16:creationId xmlns:a16="http://schemas.microsoft.com/office/drawing/2014/main" id="{400FF45E-229C-65B4-7957-951C1C344AD7}"/>
                </a:ext>
              </a:extLst>
            </p:cNvPr>
            <p:cNvSpPr/>
            <p:nvPr/>
          </p:nvSpPr>
          <p:spPr>
            <a:xfrm>
              <a:off x="9365096"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60" name="Graphic 4">
              <a:extLst>
                <a:ext uri="{FF2B5EF4-FFF2-40B4-BE49-F238E27FC236}">
                  <a16:creationId xmlns:a16="http://schemas.microsoft.com/office/drawing/2014/main" id="{50F228D6-C00D-53CB-DE18-F307490F53FA}"/>
                </a:ext>
              </a:extLst>
            </p:cNvPr>
            <p:cNvGrpSpPr/>
            <p:nvPr/>
          </p:nvGrpSpPr>
          <p:grpSpPr>
            <a:xfrm>
              <a:off x="9358919" y="3069598"/>
              <a:ext cx="25434" cy="19630"/>
              <a:chOff x="9358919" y="3069598"/>
              <a:chExt cx="25434" cy="19630"/>
            </a:xfrm>
            <a:grpFill/>
          </p:grpSpPr>
          <p:sp>
            <p:nvSpPr>
              <p:cNvPr id="261" name="Freeform: Shape 260">
                <a:extLst>
                  <a:ext uri="{FF2B5EF4-FFF2-40B4-BE49-F238E27FC236}">
                    <a16:creationId xmlns:a16="http://schemas.microsoft.com/office/drawing/2014/main" id="{D600D66E-4438-FD9C-9304-9F5AED83FFB9}"/>
                  </a:ext>
                </a:extLst>
              </p:cNvPr>
              <p:cNvSpPr/>
              <p:nvPr/>
            </p:nvSpPr>
            <p:spPr>
              <a:xfrm>
                <a:off x="9371636"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62" name="Freeform: Shape 261">
                <a:extLst>
                  <a:ext uri="{FF2B5EF4-FFF2-40B4-BE49-F238E27FC236}">
                    <a16:creationId xmlns:a16="http://schemas.microsoft.com/office/drawing/2014/main" id="{C884DA07-36A5-FFEA-8299-78921A27550C}"/>
                  </a:ext>
                </a:extLst>
              </p:cNvPr>
              <p:cNvSpPr/>
              <p:nvPr/>
            </p:nvSpPr>
            <p:spPr>
              <a:xfrm>
                <a:off x="9358919"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63" name="Freeform: Shape 262">
              <a:extLst>
                <a:ext uri="{FF2B5EF4-FFF2-40B4-BE49-F238E27FC236}">
                  <a16:creationId xmlns:a16="http://schemas.microsoft.com/office/drawing/2014/main" id="{DA96DCE3-85C8-A426-7559-F37FD571A26D}"/>
                </a:ext>
              </a:extLst>
            </p:cNvPr>
            <p:cNvSpPr/>
            <p:nvPr/>
          </p:nvSpPr>
          <p:spPr>
            <a:xfrm>
              <a:off x="9273533"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64" name="Freeform: Shape 263">
              <a:extLst>
                <a:ext uri="{FF2B5EF4-FFF2-40B4-BE49-F238E27FC236}">
                  <a16:creationId xmlns:a16="http://schemas.microsoft.com/office/drawing/2014/main" id="{A341B937-8690-6422-35C3-B66E594B7FC9}"/>
                </a:ext>
              </a:extLst>
            </p:cNvPr>
            <p:cNvSpPr/>
            <p:nvPr/>
          </p:nvSpPr>
          <p:spPr>
            <a:xfrm>
              <a:off x="9371636"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265" name="Graphic 4">
              <a:extLst>
                <a:ext uri="{FF2B5EF4-FFF2-40B4-BE49-F238E27FC236}">
                  <a16:creationId xmlns:a16="http://schemas.microsoft.com/office/drawing/2014/main" id="{7C7EA4E3-1453-F5B5-0C99-2678417D961A}"/>
                </a:ext>
              </a:extLst>
            </p:cNvPr>
            <p:cNvGrpSpPr/>
            <p:nvPr/>
          </p:nvGrpSpPr>
          <p:grpSpPr>
            <a:xfrm>
              <a:off x="9907570" y="2047725"/>
              <a:ext cx="25434" cy="19630"/>
              <a:chOff x="9907570" y="2047725"/>
              <a:chExt cx="25434" cy="19630"/>
            </a:xfrm>
            <a:grpFill/>
          </p:grpSpPr>
          <p:sp>
            <p:nvSpPr>
              <p:cNvPr id="266" name="Freeform: Shape 265">
                <a:extLst>
                  <a:ext uri="{FF2B5EF4-FFF2-40B4-BE49-F238E27FC236}">
                    <a16:creationId xmlns:a16="http://schemas.microsoft.com/office/drawing/2014/main" id="{16708BC2-429C-F7D2-A5B9-00E4DD147BA3}"/>
                  </a:ext>
                </a:extLst>
              </p:cNvPr>
              <p:cNvSpPr/>
              <p:nvPr/>
            </p:nvSpPr>
            <p:spPr>
              <a:xfrm>
                <a:off x="9920288"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67" name="Freeform: Shape 266">
                <a:extLst>
                  <a:ext uri="{FF2B5EF4-FFF2-40B4-BE49-F238E27FC236}">
                    <a16:creationId xmlns:a16="http://schemas.microsoft.com/office/drawing/2014/main" id="{730A380F-34CF-3ECC-CEF8-26F0BFE5BB69}"/>
                  </a:ext>
                </a:extLst>
              </p:cNvPr>
              <p:cNvSpPr/>
              <p:nvPr/>
            </p:nvSpPr>
            <p:spPr>
              <a:xfrm>
                <a:off x="9907570"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68" name="Graphic 4">
              <a:extLst>
                <a:ext uri="{FF2B5EF4-FFF2-40B4-BE49-F238E27FC236}">
                  <a16:creationId xmlns:a16="http://schemas.microsoft.com/office/drawing/2014/main" id="{BD357D75-339D-99F6-B8B6-38A88AAC03BB}"/>
                </a:ext>
              </a:extLst>
            </p:cNvPr>
            <p:cNvGrpSpPr/>
            <p:nvPr/>
          </p:nvGrpSpPr>
          <p:grpSpPr>
            <a:xfrm>
              <a:off x="10456222" y="2047725"/>
              <a:ext cx="25434" cy="19630"/>
              <a:chOff x="10456222" y="2047725"/>
              <a:chExt cx="25434" cy="19630"/>
            </a:xfrm>
            <a:grpFill/>
          </p:grpSpPr>
          <p:sp>
            <p:nvSpPr>
              <p:cNvPr id="269" name="Freeform: Shape 268">
                <a:extLst>
                  <a:ext uri="{FF2B5EF4-FFF2-40B4-BE49-F238E27FC236}">
                    <a16:creationId xmlns:a16="http://schemas.microsoft.com/office/drawing/2014/main" id="{7D07832E-25A3-B8AD-1AEA-7C15FECD207A}"/>
                  </a:ext>
                </a:extLst>
              </p:cNvPr>
              <p:cNvSpPr/>
              <p:nvPr/>
            </p:nvSpPr>
            <p:spPr>
              <a:xfrm>
                <a:off x="10468939"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70" name="Freeform: Shape 269">
                <a:extLst>
                  <a:ext uri="{FF2B5EF4-FFF2-40B4-BE49-F238E27FC236}">
                    <a16:creationId xmlns:a16="http://schemas.microsoft.com/office/drawing/2014/main" id="{41045FEE-6B72-D324-3AD9-4CC33C6DB34A}"/>
                  </a:ext>
                </a:extLst>
              </p:cNvPr>
              <p:cNvSpPr/>
              <p:nvPr/>
            </p:nvSpPr>
            <p:spPr>
              <a:xfrm>
                <a:off x="10456222"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71" name="Freeform: Shape 270">
              <a:extLst>
                <a:ext uri="{FF2B5EF4-FFF2-40B4-BE49-F238E27FC236}">
                  <a16:creationId xmlns:a16="http://schemas.microsoft.com/office/drawing/2014/main" id="{27A97C4B-CD80-5DBB-DC9B-ED8D8D1B3C7C}"/>
                </a:ext>
              </a:extLst>
            </p:cNvPr>
            <p:cNvSpPr/>
            <p:nvPr/>
          </p:nvSpPr>
          <p:spPr>
            <a:xfrm>
              <a:off x="9365096"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72" name="Freeform: Shape 271">
              <a:extLst>
                <a:ext uri="{FF2B5EF4-FFF2-40B4-BE49-F238E27FC236}">
                  <a16:creationId xmlns:a16="http://schemas.microsoft.com/office/drawing/2014/main" id="{C4019516-38E0-8084-7B72-34120C58F949}"/>
                </a:ext>
              </a:extLst>
            </p:cNvPr>
            <p:cNvSpPr/>
            <p:nvPr/>
          </p:nvSpPr>
          <p:spPr>
            <a:xfrm>
              <a:off x="9277166"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273" name="Freeform: Shape 272">
              <a:extLst>
                <a:ext uri="{FF2B5EF4-FFF2-40B4-BE49-F238E27FC236}">
                  <a16:creationId xmlns:a16="http://schemas.microsoft.com/office/drawing/2014/main" id="{ED9BAE57-2EA0-B362-51B8-EFEEE2EC5DB3}"/>
                </a:ext>
              </a:extLst>
            </p:cNvPr>
            <p:cNvSpPr/>
            <p:nvPr/>
          </p:nvSpPr>
          <p:spPr>
            <a:xfrm>
              <a:off x="9371875" y="3777667"/>
              <a:ext cx="1251" cy="19549"/>
            </a:xfrm>
            <a:custGeom>
              <a:avLst/>
              <a:gdLst>
                <a:gd name="connsiteX0" fmla="*/ 4 w 1251"/>
                <a:gd name="connsiteY0" fmla="*/ 1784 h 19549"/>
                <a:gd name="connsiteX1" fmla="*/ 1255 w 1251"/>
                <a:gd name="connsiteY1" fmla="*/ 21333 h 19549"/>
              </a:gdLst>
              <a:ahLst/>
              <a:cxnLst>
                <a:cxn ang="0">
                  <a:pos x="connsiteX0" y="connsiteY0"/>
                </a:cxn>
                <a:cxn ang="0">
                  <a:pos x="connsiteX1" y="connsiteY1"/>
                </a:cxn>
              </a:cxnLst>
              <a:rect l="l" t="t" r="r" b="b"/>
              <a:pathLst>
                <a:path w="1251" h="19549">
                  <a:moveTo>
                    <a:pt x="4" y="1784"/>
                  </a:moveTo>
                  <a:cubicBezTo>
                    <a:pt x="275" y="6027"/>
                    <a:pt x="748" y="13406"/>
                    <a:pt x="1255" y="21333"/>
                  </a:cubicBezTo>
                </a:path>
              </a:pathLst>
            </a:custGeom>
            <a:grpFill/>
            <a:ln w="9525" cap="flat">
              <a:solidFill>
                <a:srgbClr val="FFFF00"/>
              </a:solidFill>
              <a:prstDash val="solid"/>
              <a:miter/>
            </a:ln>
          </p:spPr>
          <p:txBody>
            <a:bodyPr rtlCol="0" anchor="ctr"/>
            <a:lstStyle/>
            <a:p>
              <a:endParaRPr lang="LID4096" sz="200"/>
            </a:p>
          </p:txBody>
        </p:sp>
        <p:grpSp>
          <p:nvGrpSpPr>
            <p:cNvPr id="274" name="Graphic 4">
              <a:extLst>
                <a:ext uri="{FF2B5EF4-FFF2-40B4-BE49-F238E27FC236}">
                  <a16:creationId xmlns:a16="http://schemas.microsoft.com/office/drawing/2014/main" id="{B2AF4D16-020C-D1EF-D619-5FC15849E8B3}"/>
                </a:ext>
              </a:extLst>
            </p:cNvPr>
            <p:cNvGrpSpPr/>
            <p:nvPr/>
          </p:nvGrpSpPr>
          <p:grpSpPr>
            <a:xfrm>
              <a:off x="9364792" y="3864391"/>
              <a:ext cx="25420" cy="19626"/>
              <a:chOff x="9364792" y="3864391"/>
              <a:chExt cx="25420" cy="19626"/>
            </a:xfrm>
            <a:grpFill/>
          </p:grpSpPr>
          <p:sp>
            <p:nvSpPr>
              <p:cNvPr id="275" name="Freeform: Shape 274">
                <a:extLst>
                  <a:ext uri="{FF2B5EF4-FFF2-40B4-BE49-F238E27FC236}">
                    <a16:creationId xmlns:a16="http://schemas.microsoft.com/office/drawing/2014/main" id="{B4E951AA-2164-565D-6880-3060BF967C9A}"/>
                  </a:ext>
                </a:extLst>
              </p:cNvPr>
              <p:cNvSpPr/>
              <p:nvPr/>
            </p:nvSpPr>
            <p:spPr>
              <a:xfrm>
                <a:off x="9377425" y="3864391"/>
                <a:ext cx="47" cy="752"/>
              </a:xfrm>
              <a:custGeom>
                <a:avLst/>
                <a:gdLst>
                  <a:gd name="connsiteX0" fmla="*/ 4 w 47"/>
                  <a:gd name="connsiteY0" fmla="*/ 1784 h 752"/>
                  <a:gd name="connsiteX1" fmla="*/ 52 w 47"/>
                  <a:gd name="connsiteY1" fmla="*/ 2536 h 752"/>
                </a:gdLst>
                <a:ahLst/>
                <a:cxnLst>
                  <a:cxn ang="0">
                    <a:pos x="connsiteX0" y="connsiteY0"/>
                  </a:cxn>
                  <a:cxn ang="0">
                    <a:pos x="connsiteX1" y="connsiteY1"/>
                  </a:cxn>
                </a:cxnLst>
                <a:rect l="l" t="t" r="r" b="b"/>
                <a:pathLst>
                  <a:path w="47" h="752">
                    <a:moveTo>
                      <a:pt x="4" y="1784"/>
                    </a:moveTo>
                    <a:cubicBezTo>
                      <a:pt x="20" y="2035"/>
                      <a:pt x="36" y="2285"/>
                      <a:pt x="52" y="2536"/>
                    </a:cubicBezTo>
                  </a:path>
                </a:pathLst>
              </a:custGeom>
              <a:grpFill/>
              <a:ln w="9525" cap="flat">
                <a:solidFill>
                  <a:srgbClr val="FFFF00"/>
                </a:solidFill>
                <a:prstDash val="solid"/>
                <a:miter/>
              </a:ln>
            </p:spPr>
            <p:txBody>
              <a:bodyPr rtlCol="0" anchor="ctr"/>
              <a:lstStyle/>
              <a:p>
                <a:endParaRPr lang="LID4096" sz="200"/>
              </a:p>
            </p:txBody>
          </p:sp>
          <p:sp>
            <p:nvSpPr>
              <p:cNvPr id="276" name="Freeform: Shape 275">
                <a:extLst>
                  <a:ext uri="{FF2B5EF4-FFF2-40B4-BE49-F238E27FC236}">
                    <a16:creationId xmlns:a16="http://schemas.microsoft.com/office/drawing/2014/main" id="{BDBFCB4E-9592-1A64-54C2-106698F011B7}"/>
                  </a:ext>
                </a:extLst>
              </p:cNvPr>
              <p:cNvSpPr/>
              <p:nvPr/>
            </p:nvSpPr>
            <p:spPr>
              <a:xfrm>
                <a:off x="9364792" y="3865385"/>
                <a:ext cx="25420" cy="18632"/>
              </a:xfrm>
              <a:custGeom>
                <a:avLst/>
                <a:gdLst>
                  <a:gd name="connsiteX0" fmla="*/ 25425 w 25420"/>
                  <a:gd name="connsiteY0" fmla="*/ 1784 h 18632"/>
                  <a:gd name="connsiteX1" fmla="*/ 13894 w 25420"/>
                  <a:gd name="connsiteY1" fmla="*/ 20417 h 18632"/>
                  <a:gd name="connsiteX2" fmla="*/ 4 w 25420"/>
                  <a:gd name="connsiteY2" fmla="*/ 2204 h 18632"/>
                  <a:gd name="connsiteX3" fmla="*/ 25425 w 25420"/>
                  <a:gd name="connsiteY3" fmla="*/ 1784 h 18632"/>
                </a:gdLst>
                <a:ahLst/>
                <a:cxnLst>
                  <a:cxn ang="0">
                    <a:pos x="connsiteX0" y="connsiteY0"/>
                  </a:cxn>
                  <a:cxn ang="0">
                    <a:pos x="connsiteX1" y="connsiteY1"/>
                  </a:cxn>
                  <a:cxn ang="0">
                    <a:pos x="connsiteX2" y="connsiteY2"/>
                  </a:cxn>
                  <a:cxn ang="0">
                    <a:pos x="connsiteX3" y="connsiteY3"/>
                  </a:cxn>
                </a:cxnLst>
                <a:rect l="l" t="t" r="r" b="b"/>
                <a:pathLst>
                  <a:path w="25420" h="18632">
                    <a:moveTo>
                      <a:pt x="25425" y="1784"/>
                    </a:moveTo>
                    <a:lnTo>
                      <a:pt x="13894" y="20417"/>
                    </a:lnTo>
                    <a:lnTo>
                      <a:pt x="4" y="2204"/>
                    </a:lnTo>
                    <a:lnTo>
                      <a:pt x="25425" y="1784"/>
                    </a:lnTo>
                    <a:close/>
                  </a:path>
                </a:pathLst>
              </a:custGeom>
              <a:grpFill/>
              <a:ln w="9525" cap="flat">
                <a:solidFill>
                  <a:srgbClr val="FFFF00"/>
                </a:solidFill>
                <a:prstDash val="solid"/>
                <a:miter/>
              </a:ln>
            </p:spPr>
            <p:txBody>
              <a:bodyPr rtlCol="0" anchor="ctr"/>
              <a:lstStyle/>
              <a:p>
                <a:endParaRPr lang="LID4096" sz="200"/>
              </a:p>
            </p:txBody>
          </p:sp>
        </p:grpSp>
        <p:grpSp>
          <p:nvGrpSpPr>
            <p:cNvPr id="277" name="Graphic 4">
              <a:extLst>
                <a:ext uri="{FF2B5EF4-FFF2-40B4-BE49-F238E27FC236}">
                  <a16:creationId xmlns:a16="http://schemas.microsoft.com/office/drawing/2014/main" id="{FC93F8F5-3470-3062-5D0B-98313A8A8891}"/>
                </a:ext>
              </a:extLst>
            </p:cNvPr>
            <p:cNvGrpSpPr/>
            <p:nvPr/>
          </p:nvGrpSpPr>
          <p:grpSpPr>
            <a:xfrm>
              <a:off x="9358919" y="3183145"/>
              <a:ext cx="25434" cy="19624"/>
              <a:chOff x="9358919" y="3183145"/>
              <a:chExt cx="25434" cy="19624"/>
            </a:xfrm>
            <a:grpFill/>
          </p:grpSpPr>
          <p:sp>
            <p:nvSpPr>
              <p:cNvPr id="278" name="Freeform: Shape 277">
                <a:extLst>
                  <a:ext uri="{FF2B5EF4-FFF2-40B4-BE49-F238E27FC236}">
                    <a16:creationId xmlns:a16="http://schemas.microsoft.com/office/drawing/2014/main" id="{1FA6C048-86CD-7B98-E33A-0DA452D708A6}"/>
                  </a:ext>
                </a:extLst>
              </p:cNvPr>
              <p:cNvSpPr/>
              <p:nvPr/>
            </p:nvSpPr>
            <p:spPr>
              <a:xfrm>
                <a:off x="9371636"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279" name="Freeform: Shape 278">
                <a:extLst>
                  <a:ext uri="{FF2B5EF4-FFF2-40B4-BE49-F238E27FC236}">
                    <a16:creationId xmlns:a16="http://schemas.microsoft.com/office/drawing/2014/main" id="{C60B18AE-81F3-3761-81DB-7D90FE07107F}"/>
                  </a:ext>
                </a:extLst>
              </p:cNvPr>
              <p:cNvSpPr/>
              <p:nvPr/>
            </p:nvSpPr>
            <p:spPr>
              <a:xfrm>
                <a:off x="9358919"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280" name="Freeform: Shape 279">
              <a:extLst>
                <a:ext uri="{FF2B5EF4-FFF2-40B4-BE49-F238E27FC236}">
                  <a16:creationId xmlns:a16="http://schemas.microsoft.com/office/drawing/2014/main" id="{821F1B5D-5316-B2B6-EC2F-C531AC5B1F6F}"/>
                </a:ext>
              </a:extLst>
            </p:cNvPr>
            <p:cNvSpPr/>
            <p:nvPr/>
          </p:nvSpPr>
          <p:spPr>
            <a:xfrm>
              <a:off x="9644871" y="490603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282" name="Freeform: Shape 281">
              <a:extLst>
                <a:ext uri="{FF2B5EF4-FFF2-40B4-BE49-F238E27FC236}">
                  <a16:creationId xmlns:a16="http://schemas.microsoft.com/office/drawing/2014/main" id="{46B30772-A639-7786-08C9-3FA73E84C973}"/>
                </a:ext>
              </a:extLst>
            </p:cNvPr>
            <p:cNvSpPr/>
            <p:nvPr/>
          </p:nvSpPr>
          <p:spPr>
            <a:xfrm>
              <a:off x="9405206" y="4932949"/>
              <a:ext cx="492410" cy="66355"/>
            </a:xfrm>
            <a:custGeom>
              <a:avLst/>
              <a:gdLst>
                <a:gd name="connsiteX0" fmla="*/ 492414 w 492410"/>
                <a:gd name="connsiteY0" fmla="*/ 34962 h 66355"/>
                <a:gd name="connsiteX1" fmla="*/ 246209 w 492410"/>
                <a:gd name="connsiteY1" fmla="*/ 68139 h 66355"/>
                <a:gd name="connsiteX2" fmla="*/ 4 w 492410"/>
                <a:gd name="connsiteY2" fmla="*/ 34962 h 66355"/>
                <a:gd name="connsiteX3" fmla="*/ 246209 w 492410"/>
                <a:gd name="connsiteY3" fmla="*/ 1784 h 66355"/>
                <a:gd name="connsiteX4" fmla="*/ 492414 w 492410"/>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10" h="66355">
                  <a:moveTo>
                    <a:pt x="492414" y="34962"/>
                  </a:moveTo>
                  <a:cubicBezTo>
                    <a:pt x="492414" y="53285"/>
                    <a:pt x="382185" y="68139"/>
                    <a:pt x="246209" y="68139"/>
                  </a:cubicBezTo>
                  <a:cubicBezTo>
                    <a:pt x="110234" y="68139"/>
                    <a:pt x="4" y="53285"/>
                    <a:pt x="4" y="34962"/>
                  </a:cubicBezTo>
                  <a:cubicBezTo>
                    <a:pt x="4" y="16638"/>
                    <a:pt x="110234" y="1784"/>
                    <a:pt x="246209" y="1784"/>
                  </a:cubicBezTo>
                  <a:cubicBezTo>
                    <a:pt x="382185" y="1784"/>
                    <a:pt x="492414" y="16638"/>
                    <a:pt x="492414" y="34962"/>
                  </a:cubicBezTo>
                  <a:close/>
                </a:path>
              </a:pathLst>
            </a:custGeom>
            <a:grpFill/>
            <a:ln w="9525" cap="flat">
              <a:solidFill>
                <a:srgbClr val="FFFF00"/>
              </a:solidFill>
              <a:prstDash val="solid"/>
              <a:miter/>
            </a:ln>
          </p:spPr>
          <p:txBody>
            <a:bodyPr rtlCol="0" anchor="ctr"/>
            <a:lstStyle/>
            <a:p>
              <a:endParaRPr lang="LID4096" sz="200"/>
            </a:p>
          </p:txBody>
        </p:sp>
        <p:sp>
          <p:nvSpPr>
            <p:cNvPr id="284" name="Freeform: Shape 283">
              <a:extLst>
                <a:ext uri="{FF2B5EF4-FFF2-40B4-BE49-F238E27FC236}">
                  <a16:creationId xmlns:a16="http://schemas.microsoft.com/office/drawing/2014/main" id="{47851E42-3990-1360-B638-4682B97AA012}"/>
                </a:ext>
              </a:extLst>
            </p:cNvPr>
            <p:cNvSpPr/>
            <p:nvPr/>
          </p:nvSpPr>
          <p:spPr>
            <a:xfrm>
              <a:off x="9651412" y="4913081"/>
              <a:ext cx="3633" cy="19550"/>
            </a:xfrm>
            <a:custGeom>
              <a:avLst/>
              <a:gdLst>
                <a:gd name="connsiteX0" fmla="*/ 4 w 3633"/>
                <a:gd name="connsiteY0" fmla="*/ 1784 h 19550"/>
                <a:gd name="connsiteX1" fmla="*/ 4 w 3633"/>
                <a:gd name="connsiteY1" fmla="*/ 21334 h 19550"/>
              </a:gdLst>
              <a:ahLst/>
              <a:cxnLst>
                <a:cxn ang="0">
                  <a:pos x="connsiteX0" y="connsiteY0"/>
                </a:cxn>
                <a:cxn ang="0">
                  <a:pos x="connsiteX1" y="connsiteY1"/>
                </a:cxn>
              </a:cxnLst>
              <a:rect l="l" t="t" r="r" b="b"/>
              <a:pathLst>
                <a:path w="3633" h="19550">
                  <a:moveTo>
                    <a:pt x="4" y="1784"/>
                  </a:moveTo>
                  <a:cubicBezTo>
                    <a:pt x="4" y="6027"/>
                    <a:pt x="4" y="13406"/>
                    <a:pt x="4" y="21334"/>
                  </a:cubicBezTo>
                </a:path>
              </a:pathLst>
            </a:custGeom>
            <a:grpFill/>
            <a:ln w="9525" cap="flat">
              <a:solidFill>
                <a:srgbClr val="FFFF00"/>
              </a:solidFill>
              <a:prstDash val="solid"/>
              <a:miter/>
            </a:ln>
          </p:spPr>
          <p:txBody>
            <a:bodyPr rtlCol="0" anchor="ctr"/>
            <a:lstStyle/>
            <a:p>
              <a:endParaRPr lang="LID4096" sz="200"/>
            </a:p>
          </p:txBody>
        </p:sp>
        <p:sp>
          <p:nvSpPr>
            <p:cNvPr id="285" name="Freeform: Shape 284">
              <a:extLst>
                <a:ext uri="{FF2B5EF4-FFF2-40B4-BE49-F238E27FC236}">
                  <a16:creationId xmlns:a16="http://schemas.microsoft.com/office/drawing/2014/main" id="{D0835C1E-DB32-93B2-2817-E67A176022E4}"/>
                </a:ext>
              </a:extLst>
            </p:cNvPr>
            <p:cNvSpPr/>
            <p:nvPr/>
          </p:nvSpPr>
          <p:spPr>
            <a:xfrm>
              <a:off x="9644871" y="501957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286" name="Graphic 4">
              <a:extLst>
                <a:ext uri="{FF2B5EF4-FFF2-40B4-BE49-F238E27FC236}">
                  <a16:creationId xmlns:a16="http://schemas.microsoft.com/office/drawing/2014/main" id="{A870AD2C-5007-C9EB-F0EF-E76E529C0DC2}"/>
                </a:ext>
              </a:extLst>
            </p:cNvPr>
            <p:cNvGrpSpPr/>
            <p:nvPr/>
          </p:nvGrpSpPr>
          <p:grpSpPr>
            <a:xfrm>
              <a:off x="9638695" y="4999806"/>
              <a:ext cx="25434" cy="19624"/>
              <a:chOff x="9638695" y="4999806"/>
              <a:chExt cx="25434" cy="19624"/>
            </a:xfrm>
            <a:grpFill/>
          </p:grpSpPr>
          <p:sp>
            <p:nvSpPr>
              <p:cNvPr id="287" name="Freeform: Shape 286">
                <a:extLst>
                  <a:ext uri="{FF2B5EF4-FFF2-40B4-BE49-F238E27FC236}">
                    <a16:creationId xmlns:a16="http://schemas.microsoft.com/office/drawing/2014/main" id="{606AA3E9-2166-E382-7B30-6DA22CA77772}"/>
                  </a:ext>
                </a:extLst>
              </p:cNvPr>
              <p:cNvSpPr/>
              <p:nvPr/>
            </p:nvSpPr>
            <p:spPr>
              <a:xfrm>
                <a:off x="9651412" y="4999806"/>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288" name="Freeform: Shape 287">
                <a:extLst>
                  <a:ext uri="{FF2B5EF4-FFF2-40B4-BE49-F238E27FC236}">
                    <a16:creationId xmlns:a16="http://schemas.microsoft.com/office/drawing/2014/main" id="{5171F3E0-F411-25DA-61CF-0EB2A62183EC}"/>
                  </a:ext>
                </a:extLst>
              </p:cNvPr>
              <p:cNvSpPr/>
              <p:nvPr/>
            </p:nvSpPr>
            <p:spPr>
              <a:xfrm>
                <a:off x="9638695" y="500099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89" name="Graphic 4">
              <a:extLst>
                <a:ext uri="{FF2B5EF4-FFF2-40B4-BE49-F238E27FC236}">
                  <a16:creationId xmlns:a16="http://schemas.microsoft.com/office/drawing/2014/main" id="{D4F5AFA5-889B-9ABD-8554-A497FB0D4419}"/>
                </a:ext>
              </a:extLst>
            </p:cNvPr>
            <p:cNvGrpSpPr/>
            <p:nvPr/>
          </p:nvGrpSpPr>
          <p:grpSpPr>
            <a:xfrm>
              <a:off x="10456222" y="2274808"/>
              <a:ext cx="25434" cy="19630"/>
              <a:chOff x="10456222" y="2274808"/>
              <a:chExt cx="25434" cy="19630"/>
            </a:xfrm>
            <a:grpFill/>
          </p:grpSpPr>
          <p:sp>
            <p:nvSpPr>
              <p:cNvPr id="290" name="Freeform: Shape 289">
                <a:extLst>
                  <a:ext uri="{FF2B5EF4-FFF2-40B4-BE49-F238E27FC236}">
                    <a16:creationId xmlns:a16="http://schemas.microsoft.com/office/drawing/2014/main" id="{1537265E-6205-A369-9417-CEC9B27FB6C3}"/>
                  </a:ext>
                </a:extLst>
              </p:cNvPr>
              <p:cNvSpPr/>
              <p:nvPr/>
            </p:nvSpPr>
            <p:spPr>
              <a:xfrm>
                <a:off x="10468939"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291" name="Freeform: Shape 290">
                <a:extLst>
                  <a:ext uri="{FF2B5EF4-FFF2-40B4-BE49-F238E27FC236}">
                    <a16:creationId xmlns:a16="http://schemas.microsoft.com/office/drawing/2014/main" id="{84D3B64B-20D5-EB7F-02B0-3A2AE2A8D207}"/>
                  </a:ext>
                </a:extLst>
              </p:cNvPr>
              <p:cNvSpPr/>
              <p:nvPr/>
            </p:nvSpPr>
            <p:spPr>
              <a:xfrm>
                <a:off x="10456222"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92" name="Graphic 4">
              <a:extLst>
                <a:ext uri="{FF2B5EF4-FFF2-40B4-BE49-F238E27FC236}">
                  <a16:creationId xmlns:a16="http://schemas.microsoft.com/office/drawing/2014/main" id="{B780BB40-7D58-8506-B557-5BD9E3A28CF0}"/>
                </a:ext>
              </a:extLst>
            </p:cNvPr>
            <p:cNvGrpSpPr/>
            <p:nvPr/>
          </p:nvGrpSpPr>
          <p:grpSpPr>
            <a:xfrm>
              <a:off x="9638695" y="4659181"/>
              <a:ext cx="25434" cy="19626"/>
              <a:chOff x="9638695" y="4659181"/>
              <a:chExt cx="25434" cy="19626"/>
            </a:xfrm>
            <a:grpFill/>
          </p:grpSpPr>
          <p:sp>
            <p:nvSpPr>
              <p:cNvPr id="293" name="Freeform: Shape 292">
                <a:extLst>
                  <a:ext uri="{FF2B5EF4-FFF2-40B4-BE49-F238E27FC236}">
                    <a16:creationId xmlns:a16="http://schemas.microsoft.com/office/drawing/2014/main" id="{21722C84-3B3F-BCB6-AF45-CD24D7371C82}"/>
                  </a:ext>
                </a:extLst>
              </p:cNvPr>
              <p:cNvSpPr/>
              <p:nvPr/>
            </p:nvSpPr>
            <p:spPr>
              <a:xfrm>
                <a:off x="9651412" y="4659181"/>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294" name="Freeform: Shape 293">
                <a:extLst>
                  <a:ext uri="{FF2B5EF4-FFF2-40B4-BE49-F238E27FC236}">
                    <a16:creationId xmlns:a16="http://schemas.microsoft.com/office/drawing/2014/main" id="{23E6BB4A-DB4B-CC76-0C9A-E1B57353CDA1}"/>
                  </a:ext>
                </a:extLst>
              </p:cNvPr>
              <p:cNvSpPr/>
              <p:nvPr/>
            </p:nvSpPr>
            <p:spPr>
              <a:xfrm>
                <a:off x="9638695" y="466037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95" name="Graphic 4">
              <a:extLst>
                <a:ext uri="{FF2B5EF4-FFF2-40B4-BE49-F238E27FC236}">
                  <a16:creationId xmlns:a16="http://schemas.microsoft.com/office/drawing/2014/main" id="{BB378745-AC21-A1AD-40E8-ACA800950CA3}"/>
                </a:ext>
              </a:extLst>
            </p:cNvPr>
            <p:cNvGrpSpPr/>
            <p:nvPr/>
          </p:nvGrpSpPr>
          <p:grpSpPr>
            <a:xfrm>
              <a:off x="9358919" y="3410228"/>
              <a:ext cx="25434" cy="19624"/>
              <a:chOff x="9358919" y="3410228"/>
              <a:chExt cx="25434" cy="19624"/>
            </a:xfrm>
            <a:grpFill/>
          </p:grpSpPr>
          <p:sp>
            <p:nvSpPr>
              <p:cNvPr id="296" name="Freeform: Shape 295">
                <a:extLst>
                  <a:ext uri="{FF2B5EF4-FFF2-40B4-BE49-F238E27FC236}">
                    <a16:creationId xmlns:a16="http://schemas.microsoft.com/office/drawing/2014/main" id="{08EDBF3D-48B3-E92E-91D4-FF9B21665993}"/>
                  </a:ext>
                </a:extLst>
              </p:cNvPr>
              <p:cNvSpPr/>
              <p:nvPr/>
            </p:nvSpPr>
            <p:spPr>
              <a:xfrm>
                <a:off x="9371636" y="341022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FFFF00"/>
                </a:solidFill>
                <a:prstDash val="solid"/>
                <a:miter/>
              </a:ln>
            </p:spPr>
            <p:txBody>
              <a:bodyPr rtlCol="0" anchor="ctr"/>
              <a:lstStyle/>
              <a:p>
                <a:endParaRPr lang="LID4096" sz="200"/>
              </a:p>
            </p:txBody>
          </p:sp>
          <p:sp>
            <p:nvSpPr>
              <p:cNvPr id="297" name="Freeform: Shape 296">
                <a:extLst>
                  <a:ext uri="{FF2B5EF4-FFF2-40B4-BE49-F238E27FC236}">
                    <a16:creationId xmlns:a16="http://schemas.microsoft.com/office/drawing/2014/main" id="{B582A725-66F6-37CF-15BD-BB7CBF9DD309}"/>
                  </a:ext>
                </a:extLst>
              </p:cNvPr>
              <p:cNvSpPr/>
              <p:nvPr/>
            </p:nvSpPr>
            <p:spPr>
              <a:xfrm>
                <a:off x="9358919" y="341142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298" name="Graphic 4">
              <a:extLst>
                <a:ext uri="{FF2B5EF4-FFF2-40B4-BE49-F238E27FC236}">
                  <a16:creationId xmlns:a16="http://schemas.microsoft.com/office/drawing/2014/main" id="{51696E3A-EA23-2D89-C9C3-953AE3728926}"/>
                </a:ext>
              </a:extLst>
            </p:cNvPr>
            <p:cNvGrpSpPr/>
            <p:nvPr/>
          </p:nvGrpSpPr>
          <p:grpSpPr>
            <a:xfrm>
              <a:off x="9358919" y="3750852"/>
              <a:ext cx="25434" cy="19624"/>
              <a:chOff x="9358919" y="3750852"/>
              <a:chExt cx="25434" cy="19624"/>
            </a:xfrm>
            <a:grpFill/>
          </p:grpSpPr>
          <p:sp>
            <p:nvSpPr>
              <p:cNvPr id="299" name="Freeform: Shape 298">
                <a:extLst>
                  <a:ext uri="{FF2B5EF4-FFF2-40B4-BE49-F238E27FC236}">
                    <a16:creationId xmlns:a16="http://schemas.microsoft.com/office/drawing/2014/main" id="{243CDD05-E8E5-286C-8DF8-16B28B5B88FA}"/>
                  </a:ext>
                </a:extLst>
              </p:cNvPr>
              <p:cNvSpPr/>
              <p:nvPr/>
            </p:nvSpPr>
            <p:spPr>
              <a:xfrm>
                <a:off x="9371636"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300" name="Freeform: Shape 299">
                <a:extLst>
                  <a:ext uri="{FF2B5EF4-FFF2-40B4-BE49-F238E27FC236}">
                    <a16:creationId xmlns:a16="http://schemas.microsoft.com/office/drawing/2014/main" id="{ECF31FCD-F237-6361-E74C-BC0CE29F02B8}"/>
                  </a:ext>
                </a:extLst>
              </p:cNvPr>
              <p:cNvSpPr/>
              <p:nvPr/>
            </p:nvSpPr>
            <p:spPr>
              <a:xfrm>
                <a:off x="9358919"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01" name="Graphic 4">
              <a:extLst>
                <a:ext uri="{FF2B5EF4-FFF2-40B4-BE49-F238E27FC236}">
                  <a16:creationId xmlns:a16="http://schemas.microsoft.com/office/drawing/2014/main" id="{C2FD3431-3881-2B8D-49D4-599D32E64DE2}"/>
                </a:ext>
              </a:extLst>
            </p:cNvPr>
            <p:cNvGrpSpPr/>
            <p:nvPr/>
          </p:nvGrpSpPr>
          <p:grpSpPr>
            <a:xfrm>
              <a:off x="9907570" y="2956056"/>
              <a:ext cx="25434" cy="19630"/>
              <a:chOff x="9907570" y="2956056"/>
              <a:chExt cx="25434" cy="19630"/>
            </a:xfrm>
            <a:grpFill/>
          </p:grpSpPr>
          <p:sp>
            <p:nvSpPr>
              <p:cNvPr id="302" name="Freeform: Shape 301">
                <a:extLst>
                  <a:ext uri="{FF2B5EF4-FFF2-40B4-BE49-F238E27FC236}">
                    <a16:creationId xmlns:a16="http://schemas.microsoft.com/office/drawing/2014/main" id="{605623F9-E6A4-C3ED-3790-7FE1CD90ED16}"/>
                  </a:ext>
                </a:extLst>
              </p:cNvPr>
              <p:cNvSpPr/>
              <p:nvPr/>
            </p:nvSpPr>
            <p:spPr>
              <a:xfrm>
                <a:off x="9920288"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03" name="Freeform: Shape 302">
                <a:extLst>
                  <a:ext uri="{FF2B5EF4-FFF2-40B4-BE49-F238E27FC236}">
                    <a16:creationId xmlns:a16="http://schemas.microsoft.com/office/drawing/2014/main" id="{E9FAFE5A-985F-A00B-5F2D-40D03952A2A3}"/>
                  </a:ext>
                </a:extLst>
              </p:cNvPr>
              <p:cNvSpPr/>
              <p:nvPr/>
            </p:nvSpPr>
            <p:spPr>
              <a:xfrm>
                <a:off x="9907570"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04" name="Graphic 4">
              <a:extLst>
                <a:ext uri="{FF2B5EF4-FFF2-40B4-BE49-F238E27FC236}">
                  <a16:creationId xmlns:a16="http://schemas.microsoft.com/office/drawing/2014/main" id="{C39827B3-7A4F-8B9D-A945-91EA092A0D47}"/>
                </a:ext>
              </a:extLst>
            </p:cNvPr>
            <p:cNvGrpSpPr/>
            <p:nvPr/>
          </p:nvGrpSpPr>
          <p:grpSpPr>
            <a:xfrm>
              <a:off x="9657774" y="3973304"/>
              <a:ext cx="123152" cy="26359"/>
              <a:chOff x="9657774" y="3973304"/>
              <a:chExt cx="123152" cy="26359"/>
            </a:xfrm>
            <a:grpFill/>
          </p:grpSpPr>
          <p:sp>
            <p:nvSpPr>
              <p:cNvPr id="305" name="Freeform: Shape 304">
                <a:extLst>
                  <a:ext uri="{FF2B5EF4-FFF2-40B4-BE49-F238E27FC236}">
                    <a16:creationId xmlns:a16="http://schemas.microsoft.com/office/drawing/2014/main" id="{1AF3595B-CC6F-E7EB-A533-19302FB324EB}"/>
                  </a:ext>
                </a:extLst>
              </p:cNvPr>
              <p:cNvSpPr/>
              <p:nvPr/>
            </p:nvSpPr>
            <p:spPr>
              <a:xfrm>
                <a:off x="9691485" y="3973304"/>
                <a:ext cx="89441" cy="19143"/>
              </a:xfrm>
              <a:custGeom>
                <a:avLst/>
                <a:gdLst>
                  <a:gd name="connsiteX0" fmla="*/ 89445 w 89441"/>
                  <a:gd name="connsiteY0" fmla="*/ 1784 h 19143"/>
                  <a:gd name="connsiteX1" fmla="*/ 4 w 89441"/>
                  <a:gd name="connsiteY1" fmla="*/ 20928 h 19143"/>
                </a:gdLst>
                <a:ahLst/>
                <a:cxnLst>
                  <a:cxn ang="0">
                    <a:pos x="connsiteX0" y="connsiteY0"/>
                  </a:cxn>
                  <a:cxn ang="0">
                    <a:pos x="connsiteX1" y="connsiteY1"/>
                  </a:cxn>
                </a:cxnLst>
                <a:rect l="l" t="t" r="r" b="b"/>
                <a:pathLst>
                  <a:path w="89441" h="19143">
                    <a:moveTo>
                      <a:pt x="89445" y="1784"/>
                    </a:moveTo>
                    <a:cubicBezTo>
                      <a:pt x="56719" y="8788"/>
                      <a:pt x="24246" y="15739"/>
                      <a:pt x="4" y="20928"/>
                    </a:cubicBezTo>
                  </a:path>
                </a:pathLst>
              </a:custGeom>
              <a:grpFill/>
              <a:ln w="9525" cap="flat">
                <a:solidFill>
                  <a:srgbClr val="FFFF00"/>
                </a:solidFill>
                <a:prstDash val="solid"/>
                <a:miter/>
              </a:ln>
            </p:spPr>
            <p:txBody>
              <a:bodyPr rtlCol="0" anchor="ctr"/>
              <a:lstStyle/>
              <a:p>
                <a:endParaRPr lang="LID4096" sz="200"/>
              </a:p>
            </p:txBody>
          </p:sp>
          <p:sp>
            <p:nvSpPr>
              <p:cNvPr id="306" name="Freeform: Shape 305">
                <a:extLst>
                  <a:ext uri="{FF2B5EF4-FFF2-40B4-BE49-F238E27FC236}">
                    <a16:creationId xmlns:a16="http://schemas.microsoft.com/office/drawing/2014/main" id="{5EA357A2-10BF-A35C-D2BC-7CAA15EE9D59}"/>
                  </a:ext>
                </a:extLst>
              </p:cNvPr>
              <p:cNvSpPr/>
              <p:nvPr/>
            </p:nvSpPr>
            <p:spPr>
              <a:xfrm>
                <a:off x="9657774" y="3986553"/>
                <a:ext cx="38420" cy="13110"/>
              </a:xfrm>
              <a:custGeom>
                <a:avLst/>
                <a:gdLst>
                  <a:gd name="connsiteX0" fmla="*/ 38424 w 38420"/>
                  <a:gd name="connsiteY0" fmla="*/ 13673 h 13110"/>
                  <a:gd name="connsiteX1" fmla="*/ 4 w 38420"/>
                  <a:gd name="connsiteY1" fmla="*/ 14895 h 13110"/>
                  <a:gd name="connsiteX2" fmla="*/ 28538 w 38420"/>
                  <a:gd name="connsiteY2" fmla="*/ 1784 h 13110"/>
                  <a:gd name="connsiteX3" fmla="*/ 38424 w 38420"/>
                  <a:gd name="connsiteY3" fmla="*/ 13673 h 13110"/>
                </a:gdLst>
                <a:ahLst/>
                <a:cxnLst>
                  <a:cxn ang="0">
                    <a:pos x="connsiteX0" y="connsiteY0"/>
                  </a:cxn>
                  <a:cxn ang="0">
                    <a:pos x="connsiteX1" y="connsiteY1"/>
                  </a:cxn>
                  <a:cxn ang="0">
                    <a:pos x="connsiteX2" y="connsiteY2"/>
                  </a:cxn>
                  <a:cxn ang="0">
                    <a:pos x="connsiteX3" y="connsiteY3"/>
                  </a:cxn>
                </a:cxnLst>
                <a:rect l="l" t="t" r="r" b="b"/>
                <a:pathLst>
                  <a:path w="38420" h="13110">
                    <a:moveTo>
                      <a:pt x="38424" y="13673"/>
                    </a:moveTo>
                    <a:lnTo>
                      <a:pt x="4" y="14895"/>
                    </a:lnTo>
                    <a:lnTo>
                      <a:pt x="28538" y="1784"/>
                    </a:lnTo>
                    <a:lnTo>
                      <a:pt x="38424" y="13673"/>
                    </a:lnTo>
                    <a:close/>
                  </a:path>
                </a:pathLst>
              </a:custGeom>
              <a:grpFill/>
              <a:ln w="9525" cap="flat">
                <a:solidFill>
                  <a:srgbClr val="FFFF00"/>
                </a:solidFill>
                <a:prstDash val="solid"/>
                <a:miter/>
              </a:ln>
            </p:spPr>
            <p:txBody>
              <a:bodyPr rtlCol="0" anchor="ctr"/>
              <a:lstStyle/>
              <a:p>
                <a:endParaRPr lang="LID4096" sz="200"/>
              </a:p>
            </p:txBody>
          </p:sp>
        </p:grpSp>
        <p:sp>
          <p:nvSpPr>
            <p:cNvPr id="307" name="Freeform: Shape 306">
              <a:extLst>
                <a:ext uri="{FF2B5EF4-FFF2-40B4-BE49-F238E27FC236}">
                  <a16:creationId xmlns:a16="http://schemas.microsoft.com/office/drawing/2014/main" id="{F189F532-2851-7F77-83B2-E6F230DDBD1B}"/>
                </a:ext>
              </a:extLst>
            </p:cNvPr>
            <p:cNvSpPr/>
            <p:nvPr/>
          </p:nvSpPr>
          <p:spPr>
            <a:xfrm>
              <a:off x="10462399"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309" name="Freeform: Shape 308">
              <a:extLst>
                <a:ext uri="{FF2B5EF4-FFF2-40B4-BE49-F238E27FC236}">
                  <a16:creationId xmlns:a16="http://schemas.microsoft.com/office/drawing/2014/main" id="{077A6E1A-17D1-9A89-88B0-5C76F9AB0678}"/>
                </a:ext>
              </a:extLst>
            </p:cNvPr>
            <p:cNvSpPr/>
            <p:nvPr/>
          </p:nvSpPr>
          <p:spPr>
            <a:xfrm>
              <a:off x="10189162"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311" name="Freeform: Shape 310">
              <a:extLst>
                <a:ext uri="{FF2B5EF4-FFF2-40B4-BE49-F238E27FC236}">
                  <a16:creationId xmlns:a16="http://schemas.microsoft.com/office/drawing/2014/main" id="{504D9F81-CC30-6DC8-5AAE-0395E47F485E}"/>
                </a:ext>
              </a:extLst>
            </p:cNvPr>
            <p:cNvSpPr/>
            <p:nvPr/>
          </p:nvSpPr>
          <p:spPr>
            <a:xfrm>
              <a:off x="10468939"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312" name="Graphic 4">
              <a:extLst>
                <a:ext uri="{FF2B5EF4-FFF2-40B4-BE49-F238E27FC236}">
                  <a16:creationId xmlns:a16="http://schemas.microsoft.com/office/drawing/2014/main" id="{75C083E0-0F7B-E9C7-29E4-23BB90A26F55}"/>
                </a:ext>
              </a:extLst>
            </p:cNvPr>
            <p:cNvGrpSpPr/>
            <p:nvPr/>
          </p:nvGrpSpPr>
          <p:grpSpPr>
            <a:xfrm>
              <a:off x="10453999" y="2728974"/>
              <a:ext cx="25419" cy="19629"/>
              <a:chOff x="10453999" y="2728974"/>
              <a:chExt cx="25419" cy="19629"/>
            </a:xfrm>
            <a:grpFill/>
          </p:grpSpPr>
          <p:sp>
            <p:nvSpPr>
              <p:cNvPr id="313" name="Freeform: Shape 312">
                <a:extLst>
                  <a:ext uri="{FF2B5EF4-FFF2-40B4-BE49-F238E27FC236}">
                    <a16:creationId xmlns:a16="http://schemas.microsoft.com/office/drawing/2014/main" id="{AFEE4CB6-28B0-E5FD-953B-547995BC39B0}"/>
                  </a:ext>
                </a:extLst>
              </p:cNvPr>
              <p:cNvSpPr/>
              <p:nvPr/>
            </p:nvSpPr>
            <p:spPr>
              <a:xfrm>
                <a:off x="10466738" y="2728974"/>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FFFF00"/>
                </a:solidFill>
                <a:prstDash val="solid"/>
                <a:miter/>
              </a:ln>
            </p:spPr>
            <p:txBody>
              <a:bodyPr rtlCol="0" anchor="ctr"/>
              <a:lstStyle/>
              <a:p>
                <a:endParaRPr lang="LID4096" sz="200"/>
              </a:p>
            </p:txBody>
          </p:sp>
          <p:sp>
            <p:nvSpPr>
              <p:cNvPr id="314" name="Freeform: Shape 313">
                <a:extLst>
                  <a:ext uri="{FF2B5EF4-FFF2-40B4-BE49-F238E27FC236}">
                    <a16:creationId xmlns:a16="http://schemas.microsoft.com/office/drawing/2014/main" id="{05D188E0-F127-4912-C201-0484CDB1ECD2}"/>
                  </a:ext>
                </a:extLst>
              </p:cNvPr>
              <p:cNvSpPr/>
              <p:nvPr/>
            </p:nvSpPr>
            <p:spPr>
              <a:xfrm>
                <a:off x="10453999" y="2729969"/>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FFFF00"/>
                </a:solidFill>
                <a:prstDash val="solid"/>
                <a:miter/>
              </a:ln>
            </p:spPr>
            <p:txBody>
              <a:bodyPr rtlCol="0" anchor="ctr"/>
              <a:lstStyle/>
              <a:p>
                <a:endParaRPr lang="LID4096" sz="200"/>
              </a:p>
            </p:txBody>
          </p:sp>
        </p:grpSp>
        <p:sp>
          <p:nvSpPr>
            <p:cNvPr id="315" name="Freeform: Shape 314">
              <a:extLst>
                <a:ext uri="{FF2B5EF4-FFF2-40B4-BE49-F238E27FC236}">
                  <a16:creationId xmlns:a16="http://schemas.microsoft.com/office/drawing/2014/main" id="{0192CC96-F1DB-7D25-E4B4-918CFA8BF9B4}"/>
                </a:ext>
              </a:extLst>
            </p:cNvPr>
            <p:cNvSpPr/>
            <p:nvPr/>
          </p:nvSpPr>
          <p:spPr>
            <a:xfrm>
              <a:off x="9913747"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316" name="Freeform: Shape 315">
              <a:extLst>
                <a:ext uri="{FF2B5EF4-FFF2-40B4-BE49-F238E27FC236}">
                  <a16:creationId xmlns:a16="http://schemas.microsoft.com/office/drawing/2014/main" id="{F9CA5348-E30D-F1CC-9173-BC9963235EE9}"/>
                </a:ext>
              </a:extLst>
            </p:cNvPr>
            <p:cNvSpPr/>
            <p:nvPr/>
          </p:nvSpPr>
          <p:spPr>
            <a:xfrm>
              <a:off x="9822184"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317" name="Freeform: Shape 316">
              <a:extLst>
                <a:ext uri="{FF2B5EF4-FFF2-40B4-BE49-F238E27FC236}">
                  <a16:creationId xmlns:a16="http://schemas.microsoft.com/office/drawing/2014/main" id="{8FC657D2-760A-9146-F400-3438EA4F21AE}"/>
                </a:ext>
              </a:extLst>
            </p:cNvPr>
            <p:cNvSpPr/>
            <p:nvPr/>
          </p:nvSpPr>
          <p:spPr>
            <a:xfrm>
              <a:off x="9920288"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318" name="Freeform: Shape 317">
              <a:extLst>
                <a:ext uri="{FF2B5EF4-FFF2-40B4-BE49-F238E27FC236}">
                  <a16:creationId xmlns:a16="http://schemas.microsoft.com/office/drawing/2014/main" id="{47CE51F8-09B2-A5E4-CD8B-1D8102C9D25D}"/>
                </a:ext>
              </a:extLst>
            </p:cNvPr>
            <p:cNvSpPr/>
            <p:nvPr/>
          </p:nvSpPr>
          <p:spPr>
            <a:xfrm>
              <a:off x="9913747"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319" name="Graphic 4">
              <a:extLst>
                <a:ext uri="{FF2B5EF4-FFF2-40B4-BE49-F238E27FC236}">
                  <a16:creationId xmlns:a16="http://schemas.microsoft.com/office/drawing/2014/main" id="{C74A10F0-03FA-101E-51A8-90B723557544}"/>
                </a:ext>
              </a:extLst>
            </p:cNvPr>
            <p:cNvGrpSpPr/>
            <p:nvPr/>
          </p:nvGrpSpPr>
          <p:grpSpPr>
            <a:xfrm>
              <a:off x="9907570" y="2501891"/>
              <a:ext cx="25434" cy="19630"/>
              <a:chOff x="9907570" y="2501891"/>
              <a:chExt cx="25434" cy="19630"/>
            </a:xfrm>
            <a:grpFill/>
          </p:grpSpPr>
          <p:sp>
            <p:nvSpPr>
              <p:cNvPr id="320" name="Freeform: Shape 319">
                <a:extLst>
                  <a:ext uri="{FF2B5EF4-FFF2-40B4-BE49-F238E27FC236}">
                    <a16:creationId xmlns:a16="http://schemas.microsoft.com/office/drawing/2014/main" id="{296352E5-B1A9-7F42-678C-593D8BBB05AF}"/>
                  </a:ext>
                </a:extLst>
              </p:cNvPr>
              <p:cNvSpPr/>
              <p:nvPr/>
            </p:nvSpPr>
            <p:spPr>
              <a:xfrm>
                <a:off x="9920288"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21" name="Freeform: Shape 320">
                <a:extLst>
                  <a:ext uri="{FF2B5EF4-FFF2-40B4-BE49-F238E27FC236}">
                    <a16:creationId xmlns:a16="http://schemas.microsoft.com/office/drawing/2014/main" id="{87189FD0-D09A-30BE-0646-E3278C93AF84}"/>
                  </a:ext>
                </a:extLst>
              </p:cNvPr>
              <p:cNvSpPr/>
              <p:nvPr/>
            </p:nvSpPr>
            <p:spPr>
              <a:xfrm>
                <a:off x="9907570"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323" name="Freeform: Shape 322">
              <a:extLst>
                <a:ext uri="{FF2B5EF4-FFF2-40B4-BE49-F238E27FC236}">
                  <a16:creationId xmlns:a16="http://schemas.microsoft.com/office/drawing/2014/main" id="{3E9CE133-BDA2-EA98-FA2F-44E90A605BA8}"/>
                </a:ext>
              </a:extLst>
            </p:cNvPr>
            <p:cNvSpPr/>
            <p:nvPr/>
          </p:nvSpPr>
          <p:spPr>
            <a:xfrm>
              <a:off x="9650906" y="2548579"/>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325" name="Freeform: Shape 324">
              <a:extLst>
                <a:ext uri="{FF2B5EF4-FFF2-40B4-BE49-F238E27FC236}">
                  <a16:creationId xmlns:a16="http://schemas.microsoft.com/office/drawing/2014/main" id="{353C65F5-B983-C8E0-4527-97D6ED566F33}"/>
                </a:ext>
              </a:extLst>
            </p:cNvPr>
            <p:cNvSpPr/>
            <p:nvPr/>
          </p:nvSpPr>
          <p:spPr>
            <a:xfrm>
              <a:off x="9920288"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326" name="Freeform: Shape 325">
              <a:extLst>
                <a:ext uri="{FF2B5EF4-FFF2-40B4-BE49-F238E27FC236}">
                  <a16:creationId xmlns:a16="http://schemas.microsoft.com/office/drawing/2014/main" id="{26267949-8129-8A72-F927-D2BD71D3436B}"/>
                </a:ext>
              </a:extLst>
            </p:cNvPr>
            <p:cNvSpPr/>
            <p:nvPr/>
          </p:nvSpPr>
          <p:spPr>
            <a:xfrm>
              <a:off x="9365096"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327" name="Freeform: Shape 326">
              <a:extLst>
                <a:ext uri="{FF2B5EF4-FFF2-40B4-BE49-F238E27FC236}">
                  <a16:creationId xmlns:a16="http://schemas.microsoft.com/office/drawing/2014/main" id="{1A6CCF02-EF4B-DD56-8C96-298D313F4C48}"/>
                </a:ext>
              </a:extLst>
            </p:cNvPr>
            <p:cNvSpPr/>
            <p:nvPr/>
          </p:nvSpPr>
          <p:spPr>
            <a:xfrm>
              <a:off x="9273533"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328" name="Freeform: Shape 327">
              <a:extLst>
                <a:ext uri="{FF2B5EF4-FFF2-40B4-BE49-F238E27FC236}">
                  <a16:creationId xmlns:a16="http://schemas.microsoft.com/office/drawing/2014/main" id="{34D88C97-7E41-433D-6177-87739E57E919}"/>
                </a:ext>
              </a:extLst>
            </p:cNvPr>
            <p:cNvSpPr/>
            <p:nvPr/>
          </p:nvSpPr>
          <p:spPr>
            <a:xfrm>
              <a:off x="937163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329" name="Graphic 4">
              <a:extLst>
                <a:ext uri="{FF2B5EF4-FFF2-40B4-BE49-F238E27FC236}">
                  <a16:creationId xmlns:a16="http://schemas.microsoft.com/office/drawing/2014/main" id="{AFECD12C-E7C6-C181-E3C9-865A4DA6DAC7}"/>
                </a:ext>
              </a:extLst>
            </p:cNvPr>
            <p:cNvGrpSpPr/>
            <p:nvPr/>
          </p:nvGrpSpPr>
          <p:grpSpPr>
            <a:xfrm>
              <a:off x="9358919" y="2956056"/>
              <a:ext cx="25434" cy="19630"/>
              <a:chOff x="9358919" y="2956056"/>
              <a:chExt cx="25434" cy="19630"/>
            </a:xfrm>
            <a:grpFill/>
          </p:grpSpPr>
          <p:sp>
            <p:nvSpPr>
              <p:cNvPr id="330" name="Freeform: Shape 329">
                <a:extLst>
                  <a:ext uri="{FF2B5EF4-FFF2-40B4-BE49-F238E27FC236}">
                    <a16:creationId xmlns:a16="http://schemas.microsoft.com/office/drawing/2014/main" id="{FAD35453-D148-1189-AA70-A4EF026FBF3F}"/>
                  </a:ext>
                </a:extLst>
              </p:cNvPr>
              <p:cNvSpPr/>
              <p:nvPr/>
            </p:nvSpPr>
            <p:spPr>
              <a:xfrm>
                <a:off x="9371636"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31" name="Freeform: Shape 330">
                <a:extLst>
                  <a:ext uri="{FF2B5EF4-FFF2-40B4-BE49-F238E27FC236}">
                    <a16:creationId xmlns:a16="http://schemas.microsoft.com/office/drawing/2014/main" id="{7EA1AA39-D75B-9B00-122A-C950DBBDE5C6}"/>
                  </a:ext>
                </a:extLst>
              </p:cNvPr>
              <p:cNvSpPr/>
              <p:nvPr/>
            </p:nvSpPr>
            <p:spPr>
              <a:xfrm>
                <a:off x="9358919"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32" name="Graphic 4">
              <a:extLst>
                <a:ext uri="{FF2B5EF4-FFF2-40B4-BE49-F238E27FC236}">
                  <a16:creationId xmlns:a16="http://schemas.microsoft.com/office/drawing/2014/main" id="{E9AE8323-E546-CA58-7765-098AE849D217}"/>
                </a:ext>
              </a:extLst>
            </p:cNvPr>
            <p:cNvGrpSpPr/>
            <p:nvPr/>
          </p:nvGrpSpPr>
          <p:grpSpPr>
            <a:xfrm>
              <a:off x="10456222" y="2615432"/>
              <a:ext cx="25434" cy="19630"/>
              <a:chOff x="10456222" y="2615432"/>
              <a:chExt cx="25434" cy="19630"/>
            </a:xfrm>
            <a:grpFill/>
          </p:grpSpPr>
          <p:sp>
            <p:nvSpPr>
              <p:cNvPr id="333" name="Freeform: Shape 332">
                <a:extLst>
                  <a:ext uri="{FF2B5EF4-FFF2-40B4-BE49-F238E27FC236}">
                    <a16:creationId xmlns:a16="http://schemas.microsoft.com/office/drawing/2014/main" id="{C891E948-B033-0D6D-9470-5610B6D65B2A}"/>
                  </a:ext>
                </a:extLst>
              </p:cNvPr>
              <p:cNvSpPr/>
              <p:nvPr/>
            </p:nvSpPr>
            <p:spPr>
              <a:xfrm>
                <a:off x="10468939"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34" name="Freeform: Shape 333">
                <a:extLst>
                  <a:ext uri="{FF2B5EF4-FFF2-40B4-BE49-F238E27FC236}">
                    <a16:creationId xmlns:a16="http://schemas.microsoft.com/office/drawing/2014/main" id="{71C9F260-EBE1-2C0F-B543-577616AF2733}"/>
                  </a:ext>
                </a:extLst>
              </p:cNvPr>
              <p:cNvSpPr/>
              <p:nvPr/>
            </p:nvSpPr>
            <p:spPr>
              <a:xfrm>
                <a:off x="10456222"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35" name="Graphic 4">
              <a:extLst>
                <a:ext uri="{FF2B5EF4-FFF2-40B4-BE49-F238E27FC236}">
                  <a16:creationId xmlns:a16="http://schemas.microsoft.com/office/drawing/2014/main" id="{0078024E-1361-2C29-E4D4-AC2D77661676}"/>
                </a:ext>
              </a:extLst>
            </p:cNvPr>
            <p:cNvGrpSpPr/>
            <p:nvPr/>
          </p:nvGrpSpPr>
          <p:grpSpPr>
            <a:xfrm>
              <a:off x="9358919" y="2842515"/>
              <a:ext cx="25434" cy="19630"/>
              <a:chOff x="9358919" y="2842515"/>
              <a:chExt cx="25434" cy="19630"/>
            </a:xfrm>
            <a:grpFill/>
          </p:grpSpPr>
          <p:sp>
            <p:nvSpPr>
              <p:cNvPr id="336" name="Freeform: Shape 335">
                <a:extLst>
                  <a:ext uri="{FF2B5EF4-FFF2-40B4-BE49-F238E27FC236}">
                    <a16:creationId xmlns:a16="http://schemas.microsoft.com/office/drawing/2014/main" id="{91D5750D-59EA-ED2F-2528-A75339E7DA31}"/>
                  </a:ext>
                </a:extLst>
              </p:cNvPr>
              <p:cNvSpPr/>
              <p:nvPr/>
            </p:nvSpPr>
            <p:spPr>
              <a:xfrm>
                <a:off x="9371636"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37" name="Freeform: Shape 336">
                <a:extLst>
                  <a:ext uri="{FF2B5EF4-FFF2-40B4-BE49-F238E27FC236}">
                    <a16:creationId xmlns:a16="http://schemas.microsoft.com/office/drawing/2014/main" id="{5E954531-64D6-A23B-99E6-B97E2EE663E1}"/>
                  </a:ext>
                </a:extLst>
              </p:cNvPr>
              <p:cNvSpPr/>
              <p:nvPr/>
            </p:nvSpPr>
            <p:spPr>
              <a:xfrm>
                <a:off x="9358919"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38" name="Graphic 4">
              <a:extLst>
                <a:ext uri="{FF2B5EF4-FFF2-40B4-BE49-F238E27FC236}">
                  <a16:creationId xmlns:a16="http://schemas.microsoft.com/office/drawing/2014/main" id="{0E527A9D-4E36-E21D-0F13-98E89540A45B}"/>
                </a:ext>
              </a:extLst>
            </p:cNvPr>
            <p:cNvGrpSpPr/>
            <p:nvPr/>
          </p:nvGrpSpPr>
          <p:grpSpPr>
            <a:xfrm>
              <a:off x="9907570" y="2388349"/>
              <a:ext cx="25434" cy="19630"/>
              <a:chOff x="9907570" y="2388349"/>
              <a:chExt cx="25434" cy="19630"/>
            </a:xfrm>
            <a:grpFill/>
          </p:grpSpPr>
          <p:sp>
            <p:nvSpPr>
              <p:cNvPr id="339" name="Freeform: Shape 338">
                <a:extLst>
                  <a:ext uri="{FF2B5EF4-FFF2-40B4-BE49-F238E27FC236}">
                    <a16:creationId xmlns:a16="http://schemas.microsoft.com/office/drawing/2014/main" id="{78BB979F-3EB0-A0FD-4BCB-71667F0FA142}"/>
                  </a:ext>
                </a:extLst>
              </p:cNvPr>
              <p:cNvSpPr/>
              <p:nvPr/>
            </p:nvSpPr>
            <p:spPr>
              <a:xfrm>
                <a:off x="9920288"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40" name="Freeform: Shape 339">
                <a:extLst>
                  <a:ext uri="{FF2B5EF4-FFF2-40B4-BE49-F238E27FC236}">
                    <a16:creationId xmlns:a16="http://schemas.microsoft.com/office/drawing/2014/main" id="{61BDB617-2F18-E7F6-725F-C413AF15AD30}"/>
                  </a:ext>
                </a:extLst>
              </p:cNvPr>
              <p:cNvSpPr/>
              <p:nvPr/>
            </p:nvSpPr>
            <p:spPr>
              <a:xfrm>
                <a:off x="9907570"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41" name="Graphic 4">
              <a:extLst>
                <a:ext uri="{FF2B5EF4-FFF2-40B4-BE49-F238E27FC236}">
                  <a16:creationId xmlns:a16="http://schemas.microsoft.com/office/drawing/2014/main" id="{4AE3E77C-6C25-754E-B44D-1C8516E80413}"/>
                </a:ext>
              </a:extLst>
            </p:cNvPr>
            <p:cNvGrpSpPr/>
            <p:nvPr/>
          </p:nvGrpSpPr>
          <p:grpSpPr>
            <a:xfrm>
              <a:off x="9907570" y="3183145"/>
              <a:ext cx="25434" cy="19624"/>
              <a:chOff x="9907570" y="3183145"/>
              <a:chExt cx="25434" cy="19624"/>
            </a:xfrm>
            <a:grpFill/>
          </p:grpSpPr>
          <p:sp>
            <p:nvSpPr>
              <p:cNvPr id="342" name="Freeform: Shape 341">
                <a:extLst>
                  <a:ext uri="{FF2B5EF4-FFF2-40B4-BE49-F238E27FC236}">
                    <a16:creationId xmlns:a16="http://schemas.microsoft.com/office/drawing/2014/main" id="{00FEC090-27AE-A796-2072-4C3E44508EFF}"/>
                  </a:ext>
                </a:extLst>
              </p:cNvPr>
              <p:cNvSpPr/>
              <p:nvPr/>
            </p:nvSpPr>
            <p:spPr>
              <a:xfrm>
                <a:off x="9920288"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343" name="Freeform: Shape 342">
                <a:extLst>
                  <a:ext uri="{FF2B5EF4-FFF2-40B4-BE49-F238E27FC236}">
                    <a16:creationId xmlns:a16="http://schemas.microsoft.com/office/drawing/2014/main" id="{05A00998-B7BE-CD68-3309-D719FC6C3E71}"/>
                  </a:ext>
                </a:extLst>
              </p:cNvPr>
              <p:cNvSpPr/>
              <p:nvPr/>
            </p:nvSpPr>
            <p:spPr>
              <a:xfrm>
                <a:off x="9907570"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44" name="Graphic 4">
              <a:extLst>
                <a:ext uri="{FF2B5EF4-FFF2-40B4-BE49-F238E27FC236}">
                  <a16:creationId xmlns:a16="http://schemas.microsoft.com/office/drawing/2014/main" id="{D9CF4722-8BE1-2FD8-A237-BCCF3DCAB73C}"/>
                </a:ext>
              </a:extLst>
            </p:cNvPr>
            <p:cNvGrpSpPr/>
            <p:nvPr/>
          </p:nvGrpSpPr>
          <p:grpSpPr>
            <a:xfrm>
              <a:off x="9905347" y="3410228"/>
              <a:ext cx="25419" cy="19624"/>
              <a:chOff x="9905347" y="3410228"/>
              <a:chExt cx="25419" cy="19624"/>
            </a:xfrm>
            <a:grpFill/>
          </p:grpSpPr>
          <p:sp>
            <p:nvSpPr>
              <p:cNvPr id="345" name="Freeform: Shape 344">
                <a:extLst>
                  <a:ext uri="{FF2B5EF4-FFF2-40B4-BE49-F238E27FC236}">
                    <a16:creationId xmlns:a16="http://schemas.microsoft.com/office/drawing/2014/main" id="{C0EEC0F8-EF74-FE64-BAC5-D0E63F1832DD}"/>
                  </a:ext>
                </a:extLst>
              </p:cNvPr>
              <p:cNvSpPr/>
              <p:nvPr/>
            </p:nvSpPr>
            <p:spPr>
              <a:xfrm>
                <a:off x="9918086" y="3410228"/>
                <a:ext cx="47" cy="750"/>
              </a:xfrm>
              <a:custGeom>
                <a:avLst/>
                <a:gdLst>
                  <a:gd name="connsiteX0" fmla="*/ 51 w 47"/>
                  <a:gd name="connsiteY0" fmla="*/ 1784 h 750"/>
                  <a:gd name="connsiteX1" fmla="*/ 4 w 47"/>
                  <a:gd name="connsiteY1" fmla="*/ 2534 h 750"/>
                </a:gdLst>
                <a:ahLst/>
                <a:cxnLst>
                  <a:cxn ang="0">
                    <a:pos x="connsiteX0" y="connsiteY0"/>
                  </a:cxn>
                  <a:cxn ang="0">
                    <a:pos x="connsiteX1" y="connsiteY1"/>
                  </a:cxn>
                </a:cxnLst>
                <a:rect l="l" t="t" r="r" b="b"/>
                <a:pathLst>
                  <a:path w="47" h="750">
                    <a:moveTo>
                      <a:pt x="51" y="1784"/>
                    </a:moveTo>
                    <a:cubicBezTo>
                      <a:pt x="33" y="2035"/>
                      <a:pt x="19" y="2284"/>
                      <a:pt x="4" y="2534"/>
                    </a:cubicBezTo>
                  </a:path>
                </a:pathLst>
              </a:custGeom>
              <a:grpFill/>
              <a:ln w="9525" cap="flat">
                <a:solidFill>
                  <a:srgbClr val="FFFF00"/>
                </a:solidFill>
                <a:prstDash val="solid"/>
                <a:miter/>
              </a:ln>
            </p:spPr>
            <p:txBody>
              <a:bodyPr rtlCol="0" anchor="ctr"/>
              <a:lstStyle/>
              <a:p>
                <a:endParaRPr lang="LID4096" sz="200"/>
              </a:p>
            </p:txBody>
          </p:sp>
          <p:sp>
            <p:nvSpPr>
              <p:cNvPr id="346" name="Freeform: Shape 345">
                <a:extLst>
                  <a:ext uri="{FF2B5EF4-FFF2-40B4-BE49-F238E27FC236}">
                    <a16:creationId xmlns:a16="http://schemas.microsoft.com/office/drawing/2014/main" id="{8AAEA817-FB85-D442-DFB9-6EB901231568}"/>
                  </a:ext>
                </a:extLst>
              </p:cNvPr>
              <p:cNvSpPr/>
              <p:nvPr/>
            </p:nvSpPr>
            <p:spPr>
              <a:xfrm>
                <a:off x="9905347" y="3411219"/>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FFFF00"/>
                </a:solidFill>
                <a:prstDash val="solid"/>
                <a:miter/>
              </a:ln>
            </p:spPr>
            <p:txBody>
              <a:bodyPr rtlCol="0" anchor="ctr"/>
              <a:lstStyle/>
              <a:p>
                <a:endParaRPr lang="LID4096" sz="200"/>
              </a:p>
            </p:txBody>
          </p:sp>
        </p:grpSp>
        <p:grpSp>
          <p:nvGrpSpPr>
            <p:cNvPr id="347" name="Graphic 4">
              <a:extLst>
                <a:ext uri="{FF2B5EF4-FFF2-40B4-BE49-F238E27FC236}">
                  <a16:creationId xmlns:a16="http://schemas.microsoft.com/office/drawing/2014/main" id="{66ACDBEB-A52F-CBFF-BF63-D9E6F1376392}"/>
                </a:ext>
              </a:extLst>
            </p:cNvPr>
            <p:cNvGrpSpPr/>
            <p:nvPr/>
          </p:nvGrpSpPr>
          <p:grpSpPr>
            <a:xfrm>
              <a:off x="9907570" y="2615432"/>
              <a:ext cx="25434" cy="19630"/>
              <a:chOff x="9907570" y="2615432"/>
              <a:chExt cx="25434" cy="19630"/>
            </a:xfrm>
            <a:grpFill/>
          </p:grpSpPr>
          <p:sp>
            <p:nvSpPr>
              <p:cNvPr id="348" name="Freeform: Shape 347">
                <a:extLst>
                  <a:ext uri="{FF2B5EF4-FFF2-40B4-BE49-F238E27FC236}">
                    <a16:creationId xmlns:a16="http://schemas.microsoft.com/office/drawing/2014/main" id="{6FBE2897-2661-811D-8182-FCDBF2EB355F}"/>
                  </a:ext>
                </a:extLst>
              </p:cNvPr>
              <p:cNvSpPr/>
              <p:nvPr/>
            </p:nvSpPr>
            <p:spPr>
              <a:xfrm>
                <a:off x="9920288"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349" name="Freeform: Shape 348">
                <a:extLst>
                  <a:ext uri="{FF2B5EF4-FFF2-40B4-BE49-F238E27FC236}">
                    <a16:creationId xmlns:a16="http://schemas.microsoft.com/office/drawing/2014/main" id="{434EA230-25B9-70E6-E474-2CE8AC6E4DA7}"/>
                  </a:ext>
                </a:extLst>
              </p:cNvPr>
              <p:cNvSpPr/>
              <p:nvPr/>
            </p:nvSpPr>
            <p:spPr>
              <a:xfrm>
                <a:off x="9907570"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350" name="Graphic 4">
              <a:extLst>
                <a:ext uri="{FF2B5EF4-FFF2-40B4-BE49-F238E27FC236}">
                  <a16:creationId xmlns:a16="http://schemas.microsoft.com/office/drawing/2014/main" id="{50306182-AA8C-4007-D283-1DEBA83777DB}"/>
                </a:ext>
              </a:extLst>
            </p:cNvPr>
            <p:cNvGrpSpPr/>
            <p:nvPr/>
          </p:nvGrpSpPr>
          <p:grpSpPr>
            <a:xfrm>
              <a:off x="9638695" y="4886265"/>
              <a:ext cx="25434" cy="19624"/>
              <a:chOff x="9638695" y="4886265"/>
              <a:chExt cx="25434" cy="19624"/>
            </a:xfrm>
            <a:grpFill/>
          </p:grpSpPr>
          <p:sp>
            <p:nvSpPr>
              <p:cNvPr id="351" name="Freeform: Shape 350">
                <a:extLst>
                  <a:ext uri="{FF2B5EF4-FFF2-40B4-BE49-F238E27FC236}">
                    <a16:creationId xmlns:a16="http://schemas.microsoft.com/office/drawing/2014/main" id="{72CD4804-8ECC-0917-9AD9-44D462EA192E}"/>
                  </a:ext>
                </a:extLst>
              </p:cNvPr>
              <p:cNvSpPr/>
              <p:nvPr/>
            </p:nvSpPr>
            <p:spPr>
              <a:xfrm>
                <a:off x="9651412" y="4886265"/>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352" name="Freeform: Shape 351">
                <a:extLst>
                  <a:ext uri="{FF2B5EF4-FFF2-40B4-BE49-F238E27FC236}">
                    <a16:creationId xmlns:a16="http://schemas.microsoft.com/office/drawing/2014/main" id="{D5CF8BD3-CB9A-F867-F631-637795BED72A}"/>
                  </a:ext>
                </a:extLst>
              </p:cNvPr>
              <p:cNvSpPr/>
              <p:nvPr/>
            </p:nvSpPr>
            <p:spPr>
              <a:xfrm>
                <a:off x="9638695" y="4887458"/>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grpSp>
        <p:nvGrpSpPr>
          <p:cNvPr id="10" name="Graphic 4">
            <a:extLst>
              <a:ext uri="{FF2B5EF4-FFF2-40B4-BE49-F238E27FC236}">
                <a16:creationId xmlns:a16="http://schemas.microsoft.com/office/drawing/2014/main" id="{100E8C0C-1ED9-35D9-85AA-6A5A54191468}"/>
              </a:ext>
            </a:extLst>
          </p:cNvPr>
          <p:cNvGrpSpPr/>
          <p:nvPr/>
        </p:nvGrpSpPr>
        <p:grpSpPr>
          <a:xfrm>
            <a:off x="9945576" y="1359688"/>
            <a:ext cx="1656858" cy="3179140"/>
            <a:chOff x="9091859" y="1847074"/>
            <a:chExt cx="1656858" cy="3179140"/>
          </a:xfrm>
          <a:noFill/>
          <a:effectLst>
            <a:glow rad="63500">
              <a:schemeClr val="accent3">
                <a:satMod val="175000"/>
                <a:alpha val="40000"/>
              </a:schemeClr>
            </a:glow>
          </a:effectLst>
        </p:grpSpPr>
        <p:sp>
          <p:nvSpPr>
            <p:cNvPr id="26" name="Freeform: Shape 25">
              <a:extLst>
                <a:ext uri="{FF2B5EF4-FFF2-40B4-BE49-F238E27FC236}">
                  <a16:creationId xmlns:a16="http://schemas.microsoft.com/office/drawing/2014/main" id="{36946618-3D16-63A1-3DE3-EB2BEE9BD6A6}"/>
                </a:ext>
              </a:extLst>
            </p:cNvPr>
            <p:cNvSpPr/>
            <p:nvPr/>
          </p:nvSpPr>
          <p:spPr>
            <a:xfrm>
              <a:off x="10094693" y="1867331"/>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28" name="Freeform: Shape 27">
              <a:extLst>
                <a:ext uri="{FF2B5EF4-FFF2-40B4-BE49-F238E27FC236}">
                  <a16:creationId xmlns:a16="http://schemas.microsoft.com/office/drawing/2014/main" id="{AC667F0A-317E-7E7B-3885-D0E454F31C33}"/>
                </a:ext>
              </a:extLst>
            </p:cNvPr>
            <p:cNvSpPr/>
            <p:nvPr/>
          </p:nvSpPr>
          <p:spPr>
            <a:xfrm>
              <a:off x="10192797" y="1847074"/>
              <a:ext cx="3633" cy="20109"/>
            </a:xfrm>
            <a:custGeom>
              <a:avLst/>
              <a:gdLst>
                <a:gd name="connsiteX0" fmla="*/ 4 w 3633"/>
                <a:gd name="connsiteY0" fmla="*/ 1784 h 20109"/>
                <a:gd name="connsiteX1" fmla="*/ 4 w 3633"/>
                <a:gd name="connsiteY1" fmla="*/ 21894 h 20109"/>
              </a:gdLst>
              <a:ahLst/>
              <a:cxnLst>
                <a:cxn ang="0">
                  <a:pos x="connsiteX0" y="connsiteY0"/>
                </a:cxn>
                <a:cxn ang="0">
                  <a:pos x="connsiteX1" y="connsiteY1"/>
                </a:cxn>
              </a:cxnLst>
              <a:rect l="l" t="t" r="r" b="b"/>
              <a:pathLst>
                <a:path w="3633" h="20109">
                  <a:moveTo>
                    <a:pt x="4" y="1784"/>
                  </a:moveTo>
                  <a:cubicBezTo>
                    <a:pt x="4" y="8604"/>
                    <a:pt x="4" y="15479"/>
                    <a:pt x="4" y="21894"/>
                  </a:cubicBezTo>
                </a:path>
              </a:pathLst>
            </a:custGeom>
            <a:grpFill/>
            <a:ln w="9525" cap="flat">
              <a:solidFill>
                <a:srgbClr val="00B0F0"/>
              </a:solidFill>
              <a:prstDash val="solid"/>
              <a:miter/>
            </a:ln>
          </p:spPr>
          <p:txBody>
            <a:bodyPr rtlCol="0" anchor="ctr"/>
            <a:lstStyle/>
            <a:p>
              <a:endParaRPr lang="LID4096" sz="200"/>
            </a:p>
          </p:txBody>
        </p:sp>
        <p:sp>
          <p:nvSpPr>
            <p:cNvPr id="30" name="Freeform: Shape 29">
              <a:extLst>
                <a:ext uri="{FF2B5EF4-FFF2-40B4-BE49-F238E27FC236}">
                  <a16:creationId xmlns:a16="http://schemas.microsoft.com/office/drawing/2014/main" id="{115320E1-A9F6-8B4C-D6E7-91A31B215DAE}"/>
                </a:ext>
              </a:extLst>
            </p:cNvPr>
            <p:cNvSpPr/>
            <p:nvPr/>
          </p:nvSpPr>
          <p:spPr>
            <a:xfrm>
              <a:off x="9365096"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2" name="Freeform: Shape 31">
              <a:extLst>
                <a:ext uri="{FF2B5EF4-FFF2-40B4-BE49-F238E27FC236}">
                  <a16:creationId xmlns:a16="http://schemas.microsoft.com/office/drawing/2014/main" id="{8F53E701-1353-EE1B-3C6D-254E78EEFC0B}"/>
                </a:ext>
              </a:extLst>
            </p:cNvPr>
            <p:cNvSpPr/>
            <p:nvPr/>
          </p:nvSpPr>
          <p:spPr>
            <a:xfrm>
              <a:off x="9273533"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4" name="Freeform: Shape 43">
              <a:extLst>
                <a:ext uri="{FF2B5EF4-FFF2-40B4-BE49-F238E27FC236}">
                  <a16:creationId xmlns:a16="http://schemas.microsoft.com/office/drawing/2014/main" id="{9BF62F07-C351-D278-D172-34E015C85FB2}"/>
                </a:ext>
              </a:extLst>
            </p:cNvPr>
            <p:cNvSpPr/>
            <p:nvPr/>
          </p:nvSpPr>
          <p:spPr>
            <a:xfrm>
              <a:off x="9371636"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46" name="Freeform: Shape 45">
              <a:extLst>
                <a:ext uri="{FF2B5EF4-FFF2-40B4-BE49-F238E27FC236}">
                  <a16:creationId xmlns:a16="http://schemas.microsoft.com/office/drawing/2014/main" id="{ACD04E25-1122-5CF4-AF05-9D2CA3D03F83}"/>
                </a:ext>
              </a:extLst>
            </p:cNvPr>
            <p:cNvSpPr/>
            <p:nvPr/>
          </p:nvSpPr>
          <p:spPr>
            <a:xfrm>
              <a:off x="9365096"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52" name="Graphic 4">
              <a:extLst>
                <a:ext uri="{FF2B5EF4-FFF2-40B4-BE49-F238E27FC236}">
                  <a16:creationId xmlns:a16="http://schemas.microsoft.com/office/drawing/2014/main" id="{B3F78476-C18A-FF77-A3D4-1737A0DAB411}"/>
                </a:ext>
              </a:extLst>
            </p:cNvPr>
            <p:cNvGrpSpPr/>
            <p:nvPr/>
          </p:nvGrpSpPr>
          <p:grpSpPr>
            <a:xfrm>
              <a:off x="9358919" y="3637308"/>
              <a:ext cx="25434" cy="19626"/>
              <a:chOff x="9358919" y="3637308"/>
              <a:chExt cx="25434" cy="19626"/>
            </a:xfrm>
            <a:grpFill/>
          </p:grpSpPr>
          <p:sp>
            <p:nvSpPr>
              <p:cNvPr id="629" name="Freeform: Shape 628">
                <a:extLst>
                  <a:ext uri="{FF2B5EF4-FFF2-40B4-BE49-F238E27FC236}">
                    <a16:creationId xmlns:a16="http://schemas.microsoft.com/office/drawing/2014/main" id="{08E90356-2C07-4902-121F-4B3852A56320}"/>
                  </a:ext>
                </a:extLst>
              </p:cNvPr>
              <p:cNvSpPr/>
              <p:nvPr/>
            </p:nvSpPr>
            <p:spPr>
              <a:xfrm>
                <a:off x="9371636"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00B0F0"/>
                </a:solidFill>
                <a:prstDash val="solid"/>
                <a:miter/>
              </a:ln>
            </p:spPr>
            <p:txBody>
              <a:bodyPr rtlCol="0" anchor="ctr"/>
              <a:lstStyle/>
              <a:p>
                <a:endParaRPr lang="LID4096" sz="200"/>
              </a:p>
            </p:txBody>
          </p:sp>
          <p:sp>
            <p:nvSpPr>
              <p:cNvPr id="630" name="Freeform: Shape 629">
                <a:extLst>
                  <a:ext uri="{FF2B5EF4-FFF2-40B4-BE49-F238E27FC236}">
                    <a16:creationId xmlns:a16="http://schemas.microsoft.com/office/drawing/2014/main" id="{FAE06D07-EC28-AC14-DAE4-69B683971DA5}"/>
                  </a:ext>
                </a:extLst>
              </p:cNvPr>
              <p:cNvSpPr/>
              <p:nvPr/>
            </p:nvSpPr>
            <p:spPr>
              <a:xfrm>
                <a:off x="9358919"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54" name="Freeform: Shape 53">
              <a:extLst>
                <a:ext uri="{FF2B5EF4-FFF2-40B4-BE49-F238E27FC236}">
                  <a16:creationId xmlns:a16="http://schemas.microsoft.com/office/drawing/2014/main" id="{6DD63185-5E3D-4CAC-B1D7-4C5088FC2A5B}"/>
                </a:ext>
              </a:extLst>
            </p:cNvPr>
            <p:cNvSpPr/>
            <p:nvPr/>
          </p:nvSpPr>
          <p:spPr>
            <a:xfrm>
              <a:off x="9273533"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57" name="Freeform: Shape 56">
              <a:extLst>
                <a:ext uri="{FF2B5EF4-FFF2-40B4-BE49-F238E27FC236}">
                  <a16:creationId xmlns:a16="http://schemas.microsoft.com/office/drawing/2014/main" id="{3F687BA6-1C6B-CD27-8D62-EE53E78D5D25}"/>
                </a:ext>
              </a:extLst>
            </p:cNvPr>
            <p:cNvSpPr/>
            <p:nvPr/>
          </p:nvSpPr>
          <p:spPr>
            <a:xfrm>
              <a:off x="9371636"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59" name="Freeform: Shape 58">
              <a:extLst>
                <a:ext uri="{FF2B5EF4-FFF2-40B4-BE49-F238E27FC236}">
                  <a16:creationId xmlns:a16="http://schemas.microsoft.com/office/drawing/2014/main" id="{1B69CDFD-DCA9-E71B-D8A5-18E6389FA45E}"/>
                </a:ext>
              </a:extLst>
            </p:cNvPr>
            <p:cNvSpPr/>
            <p:nvPr/>
          </p:nvSpPr>
          <p:spPr>
            <a:xfrm>
              <a:off x="10186257" y="195396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61" name="Graphic 4">
              <a:extLst>
                <a:ext uri="{FF2B5EF4-FFF2-40B4-BE49-F238E27FC236}">
                  <a16:creationId xmlns:a16="http://schemas.microsoft.com/office/drawing/2014/main" id="{3225CFCD-31CC-FCD6-7F0C-E06EAC99ADAC}"/>
                </a:ext>
              </a:extLst>
            </p:cNvPr>
            <p:cNvGrpSpPr/>
            <p:nvPr/>
          </p:nvGrpSpPr>
          <p:grpSpPr>
            <a:xfrm>
              <a:off x="10180080" y="1934184"/>
              <a:ext cx="25434" cy="19630"/>
              <a:chOff x="10180080" y="1934184"/>
              <a:chExt cx="25434" cy="19630"/>
            </a:xfrm>
            <a:grpFill/>
          </p:grpSpPr>
          <p:sp>
            <p:nvSpPr>
              <p:cNvPr id="627" name="Freeform: Shape 626">
                <a:extLst>
                  <a:ext uri="{FF2B5EF4-FFF2-40B4-BE49-F238E27FC236}">
                    <a16:creationId xmlns:a16="http://schemas.microsoft.com/office/drawing/2014/main" id="{770D8DF8-8A24-A587-0EB8-2CCB79486926}"/>
                  </a:ext>
                </a:extLst>
              </p:cNvPr>
              <p:cNvSpPr/>
              <p:nvPr/>
            </p:nvSpPr>
            <p:spPr>
              <a:xfrm>
                <a:off x="10192797" y="193418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28" name="Freeform: Shape 627">
                <a:extLst>
                  <a:ext uri="{FF2B5EF4-FFF2-40B4-BE49-F238E27FC236}">
                    <a16:creationId xmlns:a16="http://schemas.microsoft.com/office/drawing/2014/main" id="{81494ED4-4054-42E9-9244-70F6CB16E9F8}"/>
                  </a:ext>
                </a:extLst>
              </p:cNvPr>
              <p:cNvSpPr/>
              <p:nvPr/>
            </p:nvSpPr>
            <p:spPr>
              <a:xfrm>
                <a:off x="10180080" y="193538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63" name="Freeform: Shape 62">
              <a:extLst>
                <a:ext uri="{FF2B5EF4-FFF2-40B4-BE49-F238E27FC236}">
                  <a16:creationId xmlns:a16="http://schemas.microsoft.com/office/drawing/2014/main" id="{FE13285D-DCC8-A287-AC5C-E945EAD904C3}"/>
                </a:ext>
              </a:extLst>
            </p:cNvPr>
            <p:cNvSpPr/>
            <p:nvPr/>
          </p:nvSpPr>
          <p:spPr>
            <a:xfrm>
              <a:off x="9640510" y="1980872"/>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93" name="Freeform: Shape 92">
              <a:extLst>
                <a:ext uri="{FF2B5EF4-FFF2-40B4-BE49-F238E27FC236}">
                  <a16:creationId xmlns:a16="http://schemas.microsoft.com/office/drawing/2014/main" id="{40F5E341-889F-FE2D-58C3-0928EEEEF2BA}"/>
                </a:ext>
              </a:extLst>
            </p:cNvPr>
            <p:cNvSpPr/>
            <p:nvPr/>
          </p:nvSpPr>
          <p:spPr>
            <a:xfrm>
              <a:off x="10059089" y="1958680"/>
              <a:ext cx="126971" cy="26449"/>
            </a:xfrm>
            <a:custGeom>
              <a:avLst/>
              <a:gdLst>
                <a:gd name="connsiteX0" fmla="*/ 126975 w 126971"/>
                <a:gd name="connsiteY0" fmla="*/ 1784 h 26449"/>
                <a:gd name="connsiteX1" fmla="*/ 4 w 126971"/>
                <a:gd name="connsiteY1" fmla="*/ 28234 h 26449"/>
              </a:gdLst>
              <a:ahLst/>
              <a:cxnLst>
                <a:cxn ang="0">
                  <a:pos x="connsiteX0" y="connsiteY0"/>
                </a:cxn>
                <a:cxn ang="0">
                  <a:pos x="connsiteX1" y="connsiteY1"/>
                </a:cxn>
              </a:cxnLst>
              <a:rect l="l" t="t" r="r" b="b"/>
              <a:pathLst>
                <a:path w="126971" h="26449">
                  <a:moveTo>
                    <a:pt x="126975" y="1784"/>
                  </a:moveTo>
                  <a:cubicBezTo>
                    <a:pt x="108452" y="5636"/>
                    <a:pt x="54499" y="16880"/>
                    <a:pt x="4" y="28234"/>
                  </a:cubicBezTo>
                </a:path>
              </a:pathLst>
            </a:custGeom>
            <a:grpFill/>
            <a:ln w="9525" cap="flat">
              <a:solidFill>
                <a:srgbClr val="00B0F0"/>
              </a:solidFill>
              <a:prstDash val="solid"/>
              <a:miter/>
            </a:ln>
          </p:spPr>
          <p:txBody>
            <a:bodyPr rtlCol="0" anchor="ctr"/>
            <a:lstStyle/>
            <a:p>
              <a:endParaRPr lang="LID4096" sz="200"/>
            </a:p>
          </p:txBody>
        </p:sp>
        <p:sp>
          <p:nvSpPr>
            <p:cNvPr id="95" name="Freeform: Shape 94">
              <a:extLst>
                <a:ext uri="{FF2B5EF4-FFF2-40B4-BE49-F238E27FC236}">
                  <a16:creationId xmlns:a16="http://schemas.microsoft.com/office/drawing/2014/main" id="{C1C9C7AD-E3BB-7C32-8889-07BAF1373F23}"/>
                </a:ext>
              </a:extLst>
            </p:cNvPr>
            <p:cNvSpPr/>
            <p:nvPr/>
          </p:nvSpPr>
          <p:spPr>
            <a:xfrm>
              <a:off x="10266876" y="1980872"/>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00B0F0"/>
              </a:solidFill>
              <a:prstDash val="solid"/>
              <a:miter/>
            </a:ln>
          </p:spPr>
          <p:txBody>
            <a:bodyPr rtlCol="0" anchor="ctr"/>
            <a:lstStyle/>
            <a:p>
              <a:endParaRPr lang="LID4096" sz="200"/>
            </a:p>
          </p:txBody>
        </p:sp>
        <p:sp>
          <p:nvSpPr>
            <p:cNvPr id="116" name="Freeform: Shape 115">
              <a:extLst>
                <a:ext uri="{FF2B5EF4-FFF2-40B4-BE49-F238E27FC236}">
                  <a16:creationId xmlns:a16="http://schemas.microsoft.com/office/drawing/2014/main" id="{93655E1B-089D-ABA1-B7A8-CEDBB989535D}"/>
                </a:ext>
              </a:extLst>
            </p:cNvPr>
            <p:cNvSpPr/>
            <p:nvPr/>
          </p:nvSpPr>
          <p:spPr>
            <a:xfrm>
              <a:off x="10199624" y="1958680"/>
              <a:ext cx="141853" cy="29159"/>
            </a:xfrm>
            <a:custGeom>
              <a:avLst/>
              <a:gdLst>
                <a:gd name="connsiteX0" fmla="*/ 4 w 141853"/>
                <a:gd name="connsiteY0" fmla="*/ 1784 h 29159"/>
                <a:gd name="connsiteX1" fmla="*/ 141858 w 141853"/>
                <a:gd name="connsiteY1" fmla="*/ 30944 h 29159"/>
              </a:gdLst>
              <a:ahLst/>
              <a:cxnLst>
                <a:cxn ang="0">
                  <a:pos x="connsiteX0" y="connsiteY0"/>
                </a:cxn>
                <a:cxn ang="0">
                  <a:pos x="connsiteX1" y="connsiteY1"/>
                </a:cxn>
              </a:cxnLst>
              <a:rect l="l" t="t" r="r" b="b"/>
              <a:pathLst>
                <a:path w="141853" h="29159">
                  <a:moveTo>
                    <a:pt x="4" y="1784"/>
                  </a:moveTo>
                  <a:cubicBezTo>
                    <a:pt x="20268" y="5950"/>
                    <a:pt x="82385" y="18723"/>
                    <a:pt x="141858" y="30944"/>
                  </a:cubicBezTo>
                </a:path>
              </a:pathLst>
            </a:custGeom>
            <a:grpFill/>
            <a:ln w="9525" cap="flat">
              <a:solidFill>
                <a:srgbClr val="00B0F0"/>
              </a:solidFill>
              <a:prstDash val="solid"/>
              <a:miter/>
            </a:ln>
          </p:spPr>
          <p:txBody>
            <a:bodyPr rtlCol="0" anchor="ctr"/>
            <a:lstStyle/>
            <a:p>
              <a:endParaRPr lang="LID4096" sz="200"/>
            </a:p>
          </p:txBody>
        </p:sp>
        <p:sp>
          <p:nvSpPr>
            <p:cNvPr id="118" name="Freeform: Shape 117">
              <a:extLst>
                <a:ext uri="{FF2B5EF4-FFF2-40B4-BE49-F238E27FC236}">
                  <a16:creationId xmlns:a16="http://schemas.microsoft.com/office/drawing/2014/main" id="{6C30D97B-D471-A1EF-C754-C2D258D2A67A}"/>
                </a:ext>
              </a:extLst>
            </p:cNvPr>
            <p:cNvSpPr/>
            <p:nvPr/>
          </p:nvSpPr>
          <p:spPr>
            <a:xfrm>
              <a:off x="9913747"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24" name="Freeform: Shape 123">
              <a:extLst>
                <a:ext uri="{FF2B5EF4-FFF2-40B4-BE49-F238E27FC236}">
                  <a16:creationId xmlns:a16="http://schemas.microsoft.com/office/drawing/2014/main" id="{6EFCA904-1559-7EA6-59B6-47A7379E87D4}"/>
                </a:ext>
              </a:extLst>
            </p:cNvPr>
            <p:cNvSpPr/>
            <p:nvPr/>
          </p:nvSpPr>
          <p:spPr>
            <a:xfrm>
              <a:off x="9822184"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26" name="Freeform: Shape 125">
              <a:extLst>
                <a:ext uri="{FF2B5EF4-FFF2-40B4-BE49-F238E27FC236}">
                  <a16:creationId xmlns:a16="http://schemas.microsoft.com/office/drawing/2014/main" id="{99859430-4613-CC8B-B3B8-E48958F4607E}"/>
                </a:ext>
              </a:extLst>
            </p:cNvPr>
            <p:cNvSpPr/>
            <p:nvPr/>
          </p:nvSpPr>
          <p:spPr>
            <a:xfrm>
              <a:off x="9920288"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135" name="Freeform: Shape 134">
              <a:extLst>
                <a:ext uri="{FF2B5EF4-FFF2-40B4-BE49-F238E27FC236}">
                  <a16:creationId xmlns:a16="http://schemas.microsoft.com/office/drawing/2014/main" id="{F262C961-8976-1096-71E7-9E9C907C059C}"/>
                </a:ext>
              </a:extLst>
            </p:cNvPr>
            <p:cNvSpPr/>
            <p:nvPr/>
          </p:nvSpPr>
          <p:spPr>
            <a:xfrm>
              <a:off x="9913747"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37" name="Graphic 4">
              <a:extLst>
                <a:ext uri="{FF2B5EF4-FFF2-40B4-BE49-F238E27FC236}">
                  <a16:creationId xmlns:a16="http://schemas.microsoft.com/office/drawing/2014/main" id="{F5173122-75E9-9F44-8C4F-0E5AC78F416E}"/>
                </a:ext>
              </a:extLst>
            </p:cNvPr>
            <p:cNvGrpSpPr/>
            <p:nvPr/>
          </p:nvGrpSpPr>
          <p:grpSpPr>
            <a:xfrm>
              <a:off x="9907570" y="2161267"/>
              <a:ext cx="25434" cy="19629"/>
              <a:chOff x="9907570" y="2161267"/>
              <a:chExt cx="25434" cy="19629"/>
            </a:xfrm>
            <a:grpFill/>
          </p:grpSpPr>
          <p:sp>
            <p:nvSpPr>
              <p:cNvPr id="625" name="Freeform: Shape 624">
                <a:extLst>
                  <a:ext uri="{FF2B5EF4-FFF2-40B4-BE49-F238E27FC236}">
                    <a16:creationId xmlns:a16="http://schemas.microsoft.com/office/drawing/2014/main" id="{83A7CA80-FCFD-18CF-6E0C-F90E03AD9155}"/>
                  </a:ext>
                </a:extLst>
              </p:cNvPr>
              <p:cNvSpPr/>
              <p:nvPr/>
            </p:nvSpPr>
            <p:spPr>
              <a:xfrm>
                <a:off x="9920288"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26" name="Freeform: Shape 625">
                <a:extLst>
                  <a:ext uri="{FF2B5EF4-FFF2-40B4-BE49-F238E27FC236}">
                    <a16:creationId xmlns:a16="http://schemas.microsoft.com/office/drawing/2014/main" id="{615D9696-C72E-DB8E-F568-960C030C9101}"/>
                  </a:ext>
                </a:extLst>
              </p:cNvPr>
              <p:cNvSpPr/>
              <p:nvPr/>
            </p:nvSpPr>
            <p:spPr>
              <a:xfrm>
                <a:off x="9907570"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200" name="Freeform: Shape 199">
              <a:extLst>
                <a:ext uri="{FF2B5EF4-FFF2-40B4-BE49-F238E27FC236}">
                  <a16:creationId xmlns:a16="http://schemas.microsoft.com/office/drawing/2014/main" id="{30FF9070-F110-2529-A6C0-3EBA4640480D}"/>
                </a:ext>
              </a:extLst>
            </p:cNvPr>
            <p:cNvSpPr/>
            <p:nvPr/>
          </p:nvSpPr>
          <p:spPr>
            <a:xfrm>
              <a:off x="9822184"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202" name="Freeform: Shape 201">
              <a:extLst>
                <a:ext uri="{FF2B5EF4-FFF2-40B4-BE49-F238E27FC236}">
                  <a16:creationId xmlns:a16="http://schemas.microsoft.com/office/drawing/2014/main" id="{8B582161-EFF5-DCDB-4142-CB2CF1F9F094}"/>
                </a:ext>
              </a:extLst>
            </p:cNvPr>
            <p:cNvSpPr/>
            <p:nvPr/>
          </p:nvSpPr>
          <p:spPr>
            <a:xfrm>
              <a:off x="9920288"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244" name="Freeform: Shape 243">
              <a:extLst>
                <a:ext uri="{FF2B5EF4-FFF2-40B4-BE49-F238E27FC236}">
                  <a16:creationId xmlns:a16="http://schemas.microsoft.com/office/drawing/2014/main" id="{7CC7E429-F0BB-7EEA-7FEA-10924ABFDB23}"/>
                </a:ext>
              </a:extLst>
            </p:cNvPr>
            <p:cNvSpPr/>
            <p:nvPr/>
          </p:nvSpPr>
          <p:spPr>
            <a:xfrm>
              <a:off x="9372363"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246" name="Freeform: Shape 245">
              <a:extLst>
                <a:ext uri="{FF2B5EF4-FFF2-40B4-BE49-F238E27FC236}">
                  <a16:creationId xmlns:a16="http://schemas.microsoft.com/office/drawing/2014/main" id="{F72A4874-2FDF-0F8B-23F2-B5F19D7E1817}"/>
                </a:ext>
              </a:extLst>
            </p:cNvPr>
            <p:cNvSpPr/>
            <p:nvPr/>
          </p:nvSpPr>
          <p:spPr>
            <a:xfrm>
              <a:off x="9198136" y="3911076"/>
              <a:ext cx="383334" cy="66355"/>
            </a:xfrm>
            <a:custGeom>
              <a:avLst/>
              <a:gdLst>
                <a:gd name="connsiteX0" fmla="*/ 383339 w 383334"/>
                <a:gd name="connsiteY0" fmla="*/ 34962 h 66355"/>
                <a:gd name="connsiteX1" fmla="*/ 191671 w 383334"/>
                <a:gd name="connsiteY1" fmla="*/ 68139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39"/>
                    <a:pt x="191671" y="68139"/>
                  </a:cubicBezTo>
                  <a:cubicBezTo>
                    <a:pt x="85816" y="68139"/>
                    <a:pt x="4" y="53285"/>
                    <a:pt x="4" y="34962"/>
                  </a:cubicBezTo>
                  <a:cubicBezTo>
                    <a:pt x="4" y="16638"/>
                    <a:pt x="85816" y="1784"/>
                    <a:pt x="191671" y="1784"/>
                  </a:cubicBezTo>
                  <a:cubicBezTo>
                    <a:pt x="297526" y="1784"/>
                    <a:pt x="383339" y="16638"/>
                    <a:pt x="383339" y="34962"/>
                  </a:cubicBezTo>
                  <a:close/>
                </a:path>
              </a:pathLst>
            </a:custGeom>
            <a:grpFill/>
            <a:ln w="9525" cap="flat">
              <a:solidFill>
                <a:srgbClr val="00B0F0"/>
              </a:solidFill>
              <a:prstDash val="solid"/>
              <a:miter/>
            </a:ln>
          </p:spPr>
          <p:txBody>
            <a:bodyPr rtlCol="0" anchor="ctr"/>
            <a:lstStyle/>
            <a:p>
              <a:endParaRPr lang="LID4096" sz="200"/>
            </a:p>
          </p:txBody>
        </p:sp>
        <p:sp>
          <p:nvSpPr>
            <p:cNvPr id="252" name="Freeform: Shape 251">
              <a:extLst>
                <a:ext uri="{FF2B5EF4-FFF2-40B4-BE49-F238E27FC236}">
                  <a16:creationId xmlns:a16="http://schemas.microsoft.com/office/drawing/2014/main" id="{D770A376-0F63-15B5-0859-575693CF9471}"/>
                </a:ext>
              </a:extLst>
            </p:cNvPr>
            <p:cNvSpPr/>
            <p:nvPr/>
          </p:nvSpPr>
          <p:spPr>
            <a:xfrm>
              <a:off x="9379618" y="3891208"/>
              <a:ext cx="3754" cy="19550"/>
            </a:xfrm>
            <a:custGeom>
              <a:avLst/>
              <a:gdLst>
                <a:gd name="connsiteX0" fmla="*/ 4 w 3754"/>
                <a:gd name="connsiteY0" fmla="*/ 1784 h 19550"/>
                <a:gd name="connsiteX1" fmla="*/ 3758 w 3754"/>
                <a:gd name="connsiteY1" fmla="*/ 21335 h 19550"/>
              </a:gdLst>
              <a:ahLst/>
              <a:cxnLst>
                <a:cxn ang="0">
                  <a:pos x="connsiteX0" y="connsiteY0"/>
                </a:cxn>
                <a:cxn ang="0">
                  <a:pos x="connsiteX1" y="connsiteY1"/>
                </a:cxn>
              </a:cxnLst>
              <a:rect l="l" t="t" r="r" b="b"/>
              <a:pathLst>
                <a:path w="3754" h="19550">
                  <a:moveTo>
                    <a:pt x="4" y="1784"/>
                  </a:moveTo>
                  <a:cubicBezTo>
                    <a:pt x="819" y="6027"/>
                    <a:pt x="2236" y="13406"/>
                    <a:pt x="3758" y="21335"/>
                  </a:cubicBezTo>
                </a:path>
              </a:pathLst>
            </a:custGeom>
            <a:grpFill/>
            <a:ln w="9525" cap="flat">
              <a:solidFill>
                <a:srgbClr val="00B0F0"/>
              </a:solidFill>
              <a:prstDash val="solid"/>
              <a:miter/>
            </a:ln>
          </p:spPr>
          <p:txBody>
            <a:bodyPr rtlCol="0" anchor="ctr"/>
            <a:lstStyle/>
            <a:p>
              <a:endParaRPr lang="LID4096" sz="200"/>
            </a:p>
          </p:txBody>
        </p:sp>
        <p:sp>
          <p:nvSpPr>
            <p:cNvPr id="254" name="Freeform: Shape 253">
              <a:extLst>
                <a:ext uri="{FF2B5EF4-FFF2-40B4-BE49-F238E27FC236}">
                  <a16:creationId xmlns:a16="http://schemas.microsoft.com/office/drawing/2014/main" id="{E8AFA04F-7A67-20FC-0CD4-6E4D19152FEB}"/>
                </a:ext>
              </a:extLst>
            </p:cNvPr>
            <p:cNvSpPr/>
            <p:nvPr/>
          </p:nvSpPr>
          <p:spPr>
            <a:xfrm>
              <a:off x="9644871" y="399770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281" name="Graphic 4">
              <a:extLst>
                <a:ext uri="{FF2B5EF4-FFF2-40B4-BE49-F238E27FC236}">
                  <a16:creationId xmlns:a16="http://schemas.microsoft.com/office/drawing/2014/main" id="{DCA42BC1-DC4F-C22D-6D7A-FFDDA3DE762E}"/>
                </a:ext>
              </a:extLst>
            </p:cNvPr>
            <p:cNvGrpSpPr/>
            <p:nvPr/>
          </p:nvGrpSpPr>
          <p:grpSpPr>
            <a:xfrm>
              <a:off x="9509889" y="3970313"/>
              <a:ext cx="135466" cy="29397"/>
              <a:chOff x="9509889" y="3970313"/>
              <a:chExt cx="135466" cy="29397"/>
            </a:xfrm>
            <a:grpFill/>
          </p:grpSpPr>
          <p:sp>
            <p:nvSpPr>
              <p:cNvPr id="623" name="Freeform: Shape 622">
                <a:extLst>
                  <a:ext uri="{FF2B5EF4-FFF2-40B4-BE49-F238E27FC236}">
                    <a16:creationId xmlns:a16="http://schemas.microsoft.com/office/drawing/2014/main" id="{DD6179AB-831C-ED9E-7547-2D38BF90C429}"/>
                  </a:ext>
                </a:extLst>
              </p:cNvPr>
              <p:cNvSpPr/>
              <p:nvPr/>
            </p:nvSpPr>
            <p:spPr>
              <a:xfrm>
                <a:off x="9509889" y="3970313"/>
                <a:ext cx="101358" cy="21994"/>
              </a:xfrm>
              <a:custGeom>
                <a:avLst/>
                <a:gdLst>
                  <a:gd name="connsiteX0" fmla="*/ 4 w 101358"/>
                  <a:gd name="connsiteY0" fmla="*/ 1784 h 21994"/>
                  <a:gd name="connsiteX1" fmla="*/ 101363 w 101358"/>
                  <a:gd name="connsiteY1" fmla="*/ 23779 h 21994"/>
                </a:gdLst>
                <a:ahLst/>
                <a:cxnLst>
                  <a:cxn ang="0">
                    <a:pos x="connsiteX0" y="connsiteY0"/>
                  </a:cxn>
                  <a:cxn ang="0">
                    <a:pos x="connsiteX1" y="connsiteY1"/>
                  </a:cxn>
                </a:cxnLst>
                <a:rect l="l" t="t" r="r" b="b"/>
                <a:pathLst>
                  <a:path w="101358" h="21994">
                    <a:moveTo>
                      <a:pt x="4" y="1784"/>
                    </a:moveTo>
                    <a:cubicBezTo>
                      <a:pt x="36488" y="9701"/>
                      <a:pt x="74094" y="17862"/>
                      <a:pt x="101363" y="23779"/>
                    </a:cubicBezTo>
                  </a:path>
                </a:pathLst>
              </a:custGeom>
              <a:grpFill/>
              <a:ln w="9525" cap="flat">
                <a:solidFill>
                  <a:srgbClr val="00B0F0"/>
                </a:solidFill>
                <a:prstDash val="solid"/>
                <a:miter/>
              </a:ln>
            </p:spPr>
            <p:txBody>
              <a:bodyPr rtlCol="0" anchor="ctr"/>
              <a:lstStyle/>
              <a:p>
                <a:endParaRPr lang="LID4096" sz="200"/>
              </a:p>
            </p:txBody>
          </p:sp>
          <p:sp>
            <p:nvSpPr>
              <p:cNvPr id="624" name="Freeform: Shape 623">
                <a:extLst>
                  <a:ext uri="{FF2B5EF4-FFF2-40B4-BE49-F238E27FC236}">
                    <a16:creationId xmlns:a16="http://schemas.microsoft.com/office/drawing/2014/main" id="{1D6BAF07-6FA1-3578-44AC-6233BCBC15C4}"/>
                  </a:ext>
                </a:extLst>
              </p:cNvPr>
              <p:cNvSpPr/>
              <p:nvPr/>
            </p:nvSpPr>
            <p:spPr>
              <a:xfrm>
                <a:off x="9606945" y="3986529"/>
                <a:ext cx="38409" cy="13180"/>
              </a:xfrm>
              <a:custGeom>
                <a:avLst/>
                <a:gdLst>
                  <a:gd name="connsiteX0" fmla="*/ 10007 w 38409"/>
                  <a:gd name="connsiteY0" fmla="*/ 1784 h 13180"/>
                  <a:gd name="connsiteX1" fmla="*/ 38413 w 38409"/>
                  <a:gd name="connsiteY1" fmla="*/ 14965 h 13180"/>
                  <a:gd name="connsiteX2" fmla="*/ 4 w 38409"/>
                  <a:gd name="connsiteY2" fmla="*/ 13647 h 13180"/>
                  <a:gd name="connsiteX3" fmla="*/ 10007 w 38409"/>
                  <a:gd name="connsiteY3" fmla="*/ 1784 h 13180"/>
                </a:gdLst>
                <a:ahLst/>
                <a:cxnLst>
                  <a:cxn ang="0">
                    <a:pos x="connsiteX0" y="connsiteY0"/>
                  </a:cxn>
                  <a:cxn ang="0">
                    <a:pos x="connsiteX1" y="connsiteY1"/>
                  </a:cxn>
                  <a:cxn ang="0">
                    <a:pos x="connsiteX2" y="connsiteY2"/>
                  </a:cxn>
                  <a:cxn ang="0">
                    <a:pos x="connsiteX3" y="connsiteY3"/>
                  </a:cxn>
                </a:cxnLst>
                <a:rect l="l" t="t" r="r" b="b"/>
                <a:pathLst>
                  <a:path w="38409" h="13180">
                    <a:moveTo>
                      <a:pt x="10007" y="1784"/>
                    </a:moveTo>
                    <a:lnTo>
                      <a:pt x="38413" y="14965"/>
                    </a:lnTo>
                    <a:lnTo>
                      <a:pt x="4" y="13647"/>
                    </a:lnTo>
                    <a:lnTo>
                      <a:pt x="10007" y="1784"/>
                    </a:lnTo>
                    <a:close/>
                  </a:path>
                </a:pathLst>
              </a:custGeom>
              <a:grpFill/>
              <a:ln w="9525" cap="flat">
                <a:solidFill>
                  <a:srgbClr val="00B0F0"/>
                </a:solidFill>
                <a:prstDash val="solid"/>
                <a:miter/>
              </a:ln>
            </p:spPr>
            <p:txBody>
              <a:bodyPr rtlCol="0" anchor="ctr"/>
              <a:lstStyle/>
              <a:p>
                <a:endParaRPr lang="LID4096" sz="200"/>
              </a:p>
            </p:txBody>
          </p:sp>
        </p:grpSp>
        <p:sp>
          <p:nvSpPr>
            <p:cNvPr id="283" name="Freeform: Shape 282">
              <a:extLst>
                <a:ext uri="{FF2B5EF4-FFF2-40B4-BE49-F238E27FC236}">
                  <a16:creationId xmlns:a16="http://schemas.microsoft.com/office/drawing/2014/main" id="{70D9309D-45CC-1E3F-ACEA-49368A2526EF}"/>
                </a:ext>
              </a:extLst>
            </p:cNvPr>
            <p:cNvSpPr/>
            <p:nvPr/>
          </p:nvSpPr>
          <p:spPr>
            <a:xfrm>
              <a:off x="9394810" y="4024617"/>
              <a:ext cx="513203" cy="66355"/>
            </a:xfrm>
            <a:custGeom>
              <a:avLst/>
              <a:gdLst>
                <a:gd name="connsiteX0" fmla="*/ 513208 w 513203"/>
                <a:gd name="connsiteY0" fmla="*/ 34962 h 66355"/>
                <a:gd name="connsiteX1" fmla="*/ 256606 w 513203"/>
                <a:gd name="connsiteY1" fmla="*/ 68139 h 66355"/>
                <a:gd name="connsiteX2" fmla="*/ 4 w 513203"/>
                <a:gd name="connsiteY2" fmla="*/ 34962 h 66355"/>
                <a:gd name="connsiteX3" fmla="*/ 256606 w 513203"/>
                <a:gd name="connsiteY3" fmla="*/ 1784 h 66355"/>
                <a:gd name="connsiteX4" fmla="*/ 513208 w 51320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03" h="66355">
                  <a:moveTo>
                    <a:pt x="513208" y="34962"/>
                  </a:moveTo>
                  <a:cubicBezTo>
                    <a:pt x="513208" y="53285"/>
                    <a:pt x="398323" y="68139"/>
                    <a:pt x="256606" y="68139"/>
                  </a:cubicBezTo>
                  <a:cubicBezTo>
                    <a:pt x="114889" y="68139"/>
                    <a:pt x="4" y="53285"/>
                    <a:pt x="4" y="34962"/>
                  </a:cubicBezTo>
                  <a:cubicBezTo>
                    <a:pt x="4" y="16638"/>
                    <a:pt x="114889" y="1784"/>
                    <a:pt x="256606" y="1784"/>
                  </a:cubicBezTo>
                  <a:cubicBezTo>
                    <a:pt x="398323" y="1784"/>
                    <a:pt x="513208" y="16638"/>
                    <a:pt x="513208" y="34962"/>
                  </a:cubicBezTo>
                  <a:close/>
                </a:path>
              </a:pathLst>
            </a:custGeom>
            <a:grpFill/>
            <a:ln w="9525" cap="flat">
              <a:solidFill>
                <a:srgbClr val="00B0F0"/>
              </a:solidFill>
              <a:prstDash val="solid"/>
              <a:miter/>
            </a:ln>
          </p:spPr>
          <p:txBody>
            <a:bodyPr rtlCol="0" anchor="ctr"/>
            <a:lstStyle/>
            <a:p>
              <a:endParaRPr lang="LID4096" sz="200"/>
            </a:p>
          </p:txBody>
        </p:sp>
        <p:sp>
          <p:nvSpPr>
            <p:cNvPr id="308" name="Freeform: Shape 307">
              <a:extLst>
                <a:ext uri="{FF2B5EF4-FFF2-40B4-BE49-F238E27FC236}">
                  <a16:creationId xmlns:a16="http://schemas.microsoft.com/office/drawing/2014/main" id="{86598933-AEBB-F392-563D-A8952A7B8AB0}"/>
                </a:ext>
              </a:extLst>
            </p:cNvPr>
            <p:cNvSpPr/>
            <p:nvPr/>
          </p:nvSpPr>
          <p:spPr>
            <a:xfrm>
              <a:off x="9651412" y="4004749"/>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310" name="Freeform: Shape 309">
              <a:extLst>
                <a:ext uri="{FF2B5EF4-FFF2-40B4-BE49-F238E27FC236}">
                  <a16:creationId xmlns:a16="http://schemas.microsoft.com/office/drawing/2014/main" id="{23A98A3E-A0C2-2CBE-19FE-819DA4131786}"/>
                </a:ext>
              </a:extLst>
            </p:cNvPr>
            <p:cNvSpPr/>
            <p:nvPr/>
          </p:nvSpPr>
          <p:spPr>
            <a:xfrm>
              <a:off x="9913747"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22" name="Freeform: Shape 321">
              <a:extLst>
                <a:ext uri="{FF2B5EF4-FFF2-40B4-BE49-F238E27FC236}">
                  <a16:creationId xmlns:a16="http://schemas.microsoft.com/office/drawing/2014/main" id="{6DB43D2F-7705-CEE1-F831-E0E77663F270}"/>
                </a:ext>
              </a:extLst>
            </p:cNvPr>
            <p:cNvSpPr/>
            <p:nvPr/>
          </p:nvSpPr>
          <p:spPr>
            <a:xfrm>
              <a:off x="9091859"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324" name="Freeform: Shape 323">
              <a:extLst>
                <a:ext uri="{FF2B5EF4-FFF2-40B4-BE49-F238E27FC236}">
                  <a16:creationId xmlns:a16="http://schemas.microsoft.com/office/drawing/2014/main" id="{F9960AA9-D7F2-4847-FB5A-A5268898FA37}"/>
                </a:ext>
              </a:extLst>
            </p:cNvPr>
            <p:cNvSpPr/>
            <p:nvPr/>
          </p:nvSpPr>
          <p:spPr>
            <a:xfrm>
              <a:off x="9579989" y="2639246"/>
              <a:ext cx="332948" cy="33749"/>
            </a:xfrm>
            <a:custGeom>
              <a:avLst/>
              <a:gdLst>
                <a:gd name="connsiteX0" fmla="*/ 332952 w 332948"/>
                <a:gd name="connsiteY0" fmla="*/ 1784 h 33749"/>
                <a:gd name="connsiteX1" fmla="*/ 104128 w 332948"/>
                <a:gd name="connsiteY1" fmla="*/ 24658 h 33749"/>
                <a:gd name="connsiteX2" fmla="*/ 4 w 332948"/>
                <a:gd name="connsiteY2" fmla="*/ 35533 h 33749"/>
              </a:gdLst>
              <a:ahLst/>
              <a:cxnLst>
                <a:cxn ang="0">
                  <a:pos x="connsiteX0" y="connsiteY0"/>
                </a:cxn>
                <a:cxn ang="0">
                  <a:pos x="connsiteX1" y="connsiteY1"/>
                </a:cxn>
                <a:cxn ang="0">
                  <a:pos x="connsiteX2" y="connsiteY2"/>
                </a:cxn>
              </a:cxnLst>
              <a:rect l="l" t="t" r="r" b="b"/>
              <a:pathLst>
                <a:path w="332948" h="33749">
                  <a:moveTo>
                    <a:pt x="332952" y="1784"/>
                  </a:moveTo>
                  <a:cubicBezTo>
                    <a:pt x="303892" y="4623"/>
                    <a:pt x="194227" y="15369"/>
                    <a:pt x="104128" y="24658"/>
                  </a:cubicBezTo>
                  <a:cubicBezTo>
                    <a:pt x="70453" y="28124"/>
                    <a:pt x="34762" y="31865"/>
                    <a:pt x="4" y="35533"/>
                  </a:cubicBezTo>
                </a:path>
              </a:pathLst>
            </a:custGeom>
            <a:grpFill/>
            <a:ln w="9525" cap="flat">
              <a:solidFill>
                <a:srgbClr val="00B0F0"/>
              </a:solidFill>
              <a:prstDash val="solid"/>
              <a:miter/>
            </a:ln>
          </p:spPr>
          <p:txBody>
            <a:bodyPr rtlCol="0" anchor="ctr"/>
            <a:lstStyle/>
            <a:p>
              <a:endParaRPr lang="LID4096" sz="200"/>
            </a:p>
          </p:txBody>
        </p:sp>
        <p:sp>
          <p:nvSpPr>
            <p:cNvPr id="353" name="Freeform: Shape 352">
              <a:extLst>
                <a:ext uri="{FF2B5EF4-FFF2-40B4-BE49-F238E27FC236}">
                  <a16:creationId xmlns:a16="http://schemas.microsoft.com/office/drawing/2014/main" id="{F0240F2B-0524-EA24-4E65-674B1A3AEB42}"/>
                </a:ext>
              </a:extLst>
            </p:cNvPr>
            <p:cNvSpPr/>
            <p:nvPr/>
          </p:nvSpPr>
          <p:spPr>
            <a:xfrm>
              <a:off x="9718224" y="2662121"/>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00B0F0"/>
              </a:solidFill>
              <a:prstDash val="solid"/>
              <a:miter/>
            </a:ln>
          </p:spPr>
          <p:txBody>
            <a:bodyPr rtlCol="0" anchor="ctr"/>
            <a:lstStyle/>
            <a:p>
              <a:endParaRPr lang="LID4096" sz="200"/>
            </a:p>
          </p:txBody>
        </p:sp>
        <p:sp>
          <p:nvSpPr>
            <p:cNvPr id="354" name="Freeform: Shape 353">
              <a:extLst>
                <a:ext uri="{FF2B5EF4-FFF2-40B4-BE49-F238E27FC236}">
                  <a16:creationId xmlns:a16="http://schemas.microsoft.com/office/drawing/2014/main" id="{1ADE1CE3-DFB0-A0FD-1C3A-267C12031FD2}"/>
                </a:ext>
              </a:extLst>
            </p:cNvPr>
            <p:cNvSpPr/>
            <p:nvPr/>
          </p:nvSpPr>
          <p:spPr>
            <a:xfrm>
              <a:off x="9920288"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55" name="Freeform: Shape 354">
              <a:extLst>
                <a:ext uri="{FF2B5EF4-FFF2-40B4-BE49-F238E27FC236}">
                  <a16:creationId xmlns:a16="http://schemas.microsoft.com/office/drawing/2014/main" id="{525B7B00-0005-95E1-B3B8-EDC353DC1EAC}"/>
                </a:ext>
              </a:extLst>
            </p:cNvPr>
            <p:cNvSpPr/>
            <p:nvPr/>
          </p:nvSpPr>
          <p:spPr>
            <a:xfrm>
              <a:off x="936509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56" name="Graphic 4">
              <a:extLst>
                <a:ext uri="{FF2B5EF4-FFF2-40B4-BE49-F238E27FC236}">
                  <a16:creationId xmlns:a16="http://schemas.microsoft.com/office/drawing/2014/main" id="{E2A9B6B2-0C13-41A2-8D76-A63291C80211}"/>
                </a:ext>
              </a:extLst>
            </p:cNvPr>
            <p:cNvGrpSpPr/>
            <p:nvPr/>
          </p:nvGrpSpPr>
          <p:grpSpPr>
            <a:xfrm>
              <a:off x="9358919" y="2728974"/>
              <a:ext cx="25434" cy="19629"/>
              <a:chOff x="9358919" y="2728974"/>
              <a:chExt cx="25434" cy="19629"/>
            </a:xfrm>
            <a:grpFill/>
          </p:grpSpPr>
          <p:sp>
            <p:nvSpPr>
              <p:cNvPr id="621" name="Freeform: Shape 620">
                <a:extLst>
                  <a:ext uri="{FF2B5EF4-FFF2-40B4-BE49-F238E27FC236}">
                    <a16:creationId xmlns:a16="http://schemas.microsoft.com/office/drawing/2014/main" id="{9AAEDDAB-13C9-39C8-B43F-796A95169E69}"/>
                  </a:ext>
                </a:extLst>
              </p:cNvPr>
              <p:cNvSpPr/>
              <p:nvPr/>
            </p:nvSpPr>
            <p:spPr>
              <a:xfrm>
                <a:off x="9371636"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22" name="Freeform: Shape 621">
                <a:extLst>
                  <a:ext uri="{FF2B5EF4-FFF2-40B4-BE49-F238E27FC236}">
                    <a16:creationId xmlns:a16="http://schemas.microsoft.com/office/drawing/2014/main" id="{B9FA030B-A752-8712-0EA7-CC3C2A7C3C2E}"/>
                  </a:ext>
                </a:extLst>
              </p:cNvPr>
              <p:cNvSpPr/>
              <p:nvPr/>
            </p:nvSpPr>
            <p:spPr>
              <a:xfrm>
                <a:off x="9358919"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57" name="Freeform: Shape 356">
              <a:extLst>
                <a:ext uri="{FF2B5EF4-FFF2-40B4-BE49-F238E27FC236}">
                  <a16:creationId xmlns:a16="http://schemas.microsoft.com/office/drawing/2014/main" id="{54643EB0-290A-D56F-B3F1-54AA0F79EB3D}"/>
                </a:ext>
              </a:extLst>
            </p:cNvPr>
            <p:cNvSpPr/>
            <p:nvPr/>
          </p:nvSpPr>
          <p:spPr>
            <a:xfrm>
              <a:off x="927353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58" name="Freeform: Shape 357">
              <a:extLst>
                <a:ext uri="{FF2B5EF4-FFF2-40B4-BE49-F238E27FC236}">
                  <a16:creationId xmlns:a16="http://schemas.microsoft.com/office/drawing/2014/main" id="{884F86DF-13D8-BD98-C096-2766AE3D8BBC}"/>
                </a:ext>
              </a:extLst>
            </p:cNvPr>
            <p:cNvSpPr/>
            <p:nvPr/>
          </p:nvSpPr>
          <p:spPr>
            <a:xfrm>
              <a:off x="937163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59" name="Freeform: Shape 358">
              <a:extLst>
                <a:ext uri="{FF2B5EF4-FFF2-40B4-BE49-F238E27FC236}">
                  <a16:creationId xmlns:a16="http://schemas.microsoft.com/office/drawing/2014/main" id="{60808F4F-4255-159F-F923-BF975BC1F196}"/>
                </a:ext>
              </a:extLst>
            </p:cNvPr>
            <p:cNvSpPr/>
            <p:nvPr/>
          </p:nvSpPr>
          <p:spPr>
            <a:xfrm>
              <a:off x="9913747"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60" name="Graphic 4">
              <a:extLst>
                <a:ext uri="{FF2B5EF4-FFF2-40B4-BE49-F238E27FC236}">
                  <a16:creationId xmlns:a16="http://schemas.microsoft.com/office/drawing/2014/main" id="{4698D62E-54CA-D464-1CBA-173F31FD23D4}"/>
                </a:ext>
              </a:extLst>
            </p:cNvPr>
            <p:cNvGrpSpPr/>
            <p:nvPr/>
          </p:nvGrpSpPr>
          <p:grpSpPr>
            <a:xfrm>
              <a:off x="9907570" y="2728974"/>
              <a:ext cx="25434" cy="19629"/>
              <a:chOff x="9907570" y="2728974"/>
              <a:chExt cx="25434" cy="19629"/>
            </a:xfrm>
            <a:grpFill/>
          </p:grpSpPr>
          <p:sp>
            <p:nvSpPr>
              <p:cNvPr id="619" name="Freeform: Shape 618">
                <a:extLst>
                  <a:ext uri="{FF2B5EF4-FFF2-40B4-BE49-F238E27FC236}">
                    <a16:creationId xmlns:a16="http://schemas.microsoft.com/office/drawing/2014/main" id="{F51637B0-006A-A3AA-DFE5-816F99B6C25B}"/>
                  </a:ext>
                </a:extLst>
              </p:cNvPr>
              <p:cNvSpPr/>
              <p:nvPr/>
            </p:nvSpPr>
            <p:spPr>
              <a:xfrm>
                <a:off x="9920288"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20" name="Freeform: Shape 619">
                <a:extLst>
                  <a:ext uri="{FF2B5EF4-FFF2-40B4-BE49-F238E27FC236}">
                    <a16:creationId xmlns:a16="http://schemas.microsoft.com/office/drawing/2014/main" id="{0631F74A-BFC7-8D67-ED6A-DB1757988153}"/>
                  </a:ext>
                </a:extLst>
              </p:cNvPr>
              <p:cNvSpPr/>
              <p:nvPr/>
            </p:nvSpPr>
            <p:spPr>
              <a:xfrm>
                <a:off x="9907570"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61" name="Freeform: Shape 360">
              <a:extLst>
                <a:ext uri="{FF2B5EF4-FFF2-40B4-BE49-F238E27FC236}">
                  <a16:creationId xmlns:a16="http://schemas.microsoft.com/office/drawing/2014/main" id="{C27D7587-9A4F-2A25-5220-E8698A7F18E7}"/>
                </a:ext>
              </a:extLst>
            </p:cNvPr>
            <p:cNvSpPr/>
            <p:nvPr/>
          </p:nvSpPr>
          <p:spPr>
            <a:xfrm>
              <a:off x="9822184"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62" name="Freeform: Shape 361">
              <a:extLst>
                <a:ext uri="{FF2B5EF4-FFF2-40B4-BE49-F238E27FC236}">
                  <a16:creationId xmlns:a16="http://schemas.microsoft.com/office/drawing/2014/main" id="{3C705FFF-4B6D-4E02-D461-AB2DDD581DC6}"/>
                </a:ext>
              </a:extLst>
            </p:cNvPr>
            <p:cNvSpPr/>
            <p:nvPr/>
          </p:nvSpPr>
          <p:spPr>
            <a:xfrm>
              <a:off x="9920288"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63" name="Freeform: Shape 362">
              <a:extLst>
                <a:ext uri="{FF2B5EF4-FFF2-40B4-BE49-F238E27FC236}">
                  <a16:creationId xmlns:a16="http://schemas.microsoft.com/office/drawing/2014/main" id="{61449EDB-5FDB-7B04-C82C-415EF154228A}"/>
                </a:ext>
              </a:extLst>
            </p:cNvPr>
            <p:cNvSpPr/>
            <p:nvPr/>
          </p:nvSpPr>
          <p:spPr>
            <a:xfrm>
              <a:off x="9910114"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64" name="Freeform: Shape 363">
              <a:extLst>
                <a:ext uri="{FF2B5EF4-FFF2-40B4-BE49-F238E27FC236}">
                  <a16:creationId xmlns:a16="http://schemas.microsoft.com/office/drawing/2014/main" id="{EF713691-336D-3401-09C7-3A51C6B86AF9}"/>
                </a:ext>
              </a:extLst>
            </p:cNvPr>
            <p:cNvSpPr/>
            <p:nvPr/>
          </p:nvSpPr>
          <p:spPr>
            <a:xfrm>
              <a:off x="9818551"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65" name="Freeform: Shape 364">
              <a:extLst>
                <a:ext uri="{FF2B5EF4-FFF2-40B4-BE49-F238E27FC236}">
                  <a16:creationId xmlns:a16="http://schemas.microsoft.com/office/drawing/2014/main" id="{120A9986-FA10-2915-8D7E-840BFF9C50B2}"/>
                </a:ext>
              </a:extLst>
            </p:cNvPr>
            <p:cNvSpPr/>
            <p:nvPr/>
          </p:nvSpPr>
          <p:spPr>
            <a:xfrm>
              <a:off x="9916654"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366" name="Freeform: Shape 365">
              <a:extLst>
                <a:ext uri="{FF2B5EF4-FFF2-40B4-BE49-F238E27FC236}">
                  <a16:creationId xmlns:a16="http://schemas.microsoft.com/office/drawing/2014/main" id="{DB612B6F-A0AA-972B-DF2C-118B849A356D}"/>
                </a:ext>
              </a:extLst>
            </p:cNvPr>
            <p:cNvSpPr/>
            <p:nvPr/>
          </p:nvSpPr>
          <p:spPr>
            <a:xfrm>
              <a:off x="9910114"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67" name="Graphic 4">
              <a:extLst>
                <a:ext uri="{FF2B5EF4-FFF2-40B4-BE49-F238E27FC236}">
                  <a16:creationId xmlns:a16="http://schemas.microsoft.com/office/drawing/2014/main" id="{046219EF-302C-B1E8-A4E7-F07E4786A22C}"/>
                </a:ext>
              </a:extLst>
            </p:cNvPr>
            <p:cNvGrpSpPr/>
            <p:nvPr/>
          </p:nvGrpSpPr>
          <p:grpSpPr>
            <a:xfrm>
              <a:off x="9903937" y="3523767"/>
              <a:ext cx="25434" cy="19626"/>
              <a:chOff x="9903937" y="3523767"/>
              <a:chExt cx="25434" cy="19626"/>
            </a:xfrm>
            <a:grpFill/>
          </p:grpSpPr>
          <p:sp>
            <p:nvSpPr>
              <p:cNvPr id="617" name="Freeform: Shape 616">
                <a:extLst>
                  <a:ext uri="{FF2B5EF4-FFF2-40B4-BE49-F238E27FC236}">
                    <a16:creationId xmlns:a16="http://schemas.microsoft.com/office/drawing/2014/main" id="{4C2FB8DD-89BC-C334-426F-E64596BFF0E1}"/>
                  </a:ext>
                </a:extLst>
              </p:cNvPr>
              <p:cNvSpPr/>
              <p:nvPr/>
            </p:nvSpPr>
            <p:spPr>
              <a:xfrm>
                <a:off x="9916654"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618" name="Freeform: Shape 617">
                <a:extLst>
                  <a:ext uri="{FF2B5EF4-FFF2-40B4-BE49-F238E27FC236}">
                    <a16:creationId xmlns:a16="http://schemas.microsoft.com/office/drawing/2014/main" id="{9A7A5DC0-EADF-7CF0-F91F-48C66F082D0B}"/>
                  </a:ext>
                </a:extLst>
              </p:cNvPr>
              <p:cNvSpPr/>
              <p:nvPr/>
            </p:nvSpPr>
            <p:spPr>
              <a:xfrm>
                <a:off x="9903937"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68" name="Freeform: Shape 367">
              <a:extLst>
                <a:ext uri="{FF2B5EF4-FFF2-40B4-BE49-F238E27FC236}">
                  <a16:creationId xmlns:a16="http://schemas.microsoft.com/office/drawing/2014/main" id="{666B3FAC-75C4-B9E9-C77D-5FF2E41805A4}"/>
                </a:ext>
              </a:extLst>
            </p:cNvPr>
            <p:cNvSpPr/>
            <p:nvPr/>
          </p:nvSpPr>
          <p:spPr>
            <a:xfrm>
              <a:off x="9818551"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69" name="Freeform: Shape 368">
              <a:extLst>
                <a:ext uri="{FF2B5EF4-FFF2-40B4-BE49-F238E27FC236}">
                  <a16:creationId xmlns:a16="http://schemas.microsoft.com/office/drawing/2014/main" id="{DA36427A-435A-AB8B-D234-19D9D0D2C1E4}"/>
                </a:ext>
              </a:extLst>
            </p:cNvPr>
            <p:cNvSpPr/>
            <p:nvPr/>
          </p:nvSpPr>
          <p:spPr>
            <a:xfrm>
              <a:off x="9916654"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370" name="Freeform: Shape 369">
              <a:extLst>
                <a:ext uri="{FF2B5EF4-FFF2-40B4-BE49-F238E27FC236}">
                  <a16:creationId xmlns:a16="http://schemas.microsoft.com/office/drawing/2014/main" id="{07CF51F1-1D35-FBA4-D098-E4D5F69E36BB}"/>
                </a:ext>
              </a:extLst>
            </p:cNvPr>
            <p:cNvSpPr/>
            <p:nvPr/>
          </p:nvSpPr>
          <p:spPr>
            <a:xfrm>
              <a:off x="10462399"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71" name="Freeform: Shape 370">
              <a:extLst>
                <a:ext uri="{FF2B5EF4-FFF2-40B4-BE49-F238E27FC236}">
                  <a16:creationId xmlns:a16="http://schemas.microsoft.com/office/drawing/2014/main" id="{A47D4EBF-EBA2-B102-A621-DD8682404A86}"/>
                </a:ext>
              </a:extLst>
            </p:cNvPr>
            <p:cNvSpPr/>
            <p:nvPr/>
          </p:nvSpPr>
          <p:spPr>
            <a:xfrm>
              <a:off x="10370836"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72" name="Freeform: Shape 371">
              <a:extLst>
                <a:ext uri="{FF2B5EF4-FFF2-40B4-BE49-F238E27FC236}">
                  <a16:creationId xmlns:a16="http://schemas.microsoft.com/office/drawing/2014/main" id="{8CF1B0E8-C52F-FAF7-C144-41F4CF53BBFD}"/>
                </a:ext>
              </a:extLst>
            </p:cNvPr>
            <p:cNvSpPr/>
            <p:nvPr/>
          </p:nvSpPr>
          <p:spPr>
            <a:xfrm>
              <a:off x="10468939"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73" name="Freeform: Shape 372">
              <a:extLst>
                <a:ext uri="{FF2B5EF4-FFF2-40B4-BE49-F238E27FC236}">
                  <a16:creationId xmlns:a16="http://schemas.microsoft.com/office/drawing/2014/main" id="{741EF39A-EDDB-825E-4737-5370B1B54D60}"/>
                </a:ext>
              </a:extLst>
            </p:cNvPr>
            <p:cNvSpPr/>
            <p:nvPr/>
          </p:nvSpPr>
          <p:spPr>
            <a:xfrm>
              <a:off x="10462399"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74" name="Graphic 4">
              <a:extLst>
                <a:ext uri="{FF2B5EF4-FFF2-40B4-BE49-F238E27FC236}">
                  <a16:creationId xmlns:a16="http://schemas.microsoft.com/office/drawing/2014/main" id="{6A797F48-728F-418E-A509-3FB2AF11647E}"/>
                </a:ext>
              </a:extLst>
            </p:cNvPr>
            <p:cNvGrpSpPr/>
            <p:nvPr/>
          </p:nvGrpSpPr>
          <p:grpSpPr>
            <a:xfrm>
              <a:off x="10456222" y="2501891"/>
              <a:ext cx="25434" cy="19630"/>
              <a:chOff x="10456222" y="2501891"/>
              <a:chExt cx="25434" cy="19630"/>
            </a:xfrm>
            <a:grpFill/>
          </p:grpSpPr>
          <p:sp>
            <p:nvSpPr>
              <p:cNvPr id="615" name="Freeform: Shape 614">
                <a:extLst>
                  <a:ext uri="{FF2B5EF4-FFF2-40B4-BE49-F238E27FC236}">
                    <a16:creationId xmlns:a16="http://schemas.microsoft.com/office/drawing/2014/main" id="{ED3CD549-7CF3-FAA9-3834-521470A060F0}"/>
                  </a:ext>
                </a:extLst>
              </p:cNvPr>
              <p:cNvSpPr/>
              <p:nvPr/>
            </p:nvSpPr>
            <p:spPr>
              <a:xfrm>
                <a:off x="10468939"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16" name="Freeform: Shape 615">
                <a:extLst>
                  <a:ext uri="{FF2B5EF4-FFF2-40B4-BE49-F238E27FC236}">
                    <a16:creationId xmlns:a16="http://schemas.microsoft.com/office/drawing/2014/main" id="{D4C9143B-7290-78FF-D1E9-79AC014319B3}"/>
                  </a:ext>
                </a:extLst>
              </p:cNvPr>
              <p:cNvSpPr/>
              <p:nvPr/>
            </p:nvSpPr>
            <p:spPr>
              <a:xfrm>
                <a:off x="10456222"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75" name="Freeform: Shape 374">
              <a:extLst>
                <a:ext uri="{FF2B5EF4-FFF2-40B4-BE49-F238E27FC236}">
                  <a16:creationId xmlns:a16="http://schemas.microsoft.com/office/drawing/2014/main" id="{763759B4-2A91-49F1-DC88-B5DA684890C7}"/>
                </a:ext>
              </a:extLst>
            </p:cNvPr>
            <p:cNvSpPr/>
            <p:nvPr/>
          </p:nvSpPr>
          <p:spPr>
            <a:xfrm>
              <a:off x="10277272" y="2548579"/>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00B0F0"/>
              </a:solidFill>
              <a:prstDash val="solid"/>
              <a:miter/>
            </a:ln>
          </p:spPr>
          <p:txBody>
            <a:bodyPr rtlCol="0" anchor="ctr"/>
            <a:lstStyle/>
            <a:p>
              <a:endParaRPr lang="LID4096" sz="200"/>
            </a:p>
          </p:txBody>
        </p:sp>
        <p:sp>
          <p:nvSpPr>
            <p:cNvPr id="376" name="Freeform: Shape 375">
              <a:extLst>
                <a:ext uri="{FF2B5EF4-FFF2-40B4-BE49-F238E27FC236}">
                  <a16:creationId xmlns:a16="http://schemas.microsoft.com/office/drawing/2014/main" id="{5B41DC22-74A7-DC27-9CAC-798B604295DB}"/>
                </a:ext>
              </a:extLst>
            </p:cNvPr>
            <p:cNvSpPr/>
            <p:nvPr/>
          </p:nvSpPr>
          <p:spPr>
            <a:xfrm>
              <a:off x="10468939"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77" name="Freeform: Shape 376">
              <a:extLst>
                <a:ext uri="{FF2B5EF4-FFF2-40B4-BE49-F238E27FC236}">
                  <a16:creationId xmlns:a16="http://schemas.microsoft.com/office/drawing/2014/main" id="{A58DC8EE-C67E-9430-49EB-AA6EF4F9917C}"/>
                </a:ext>
              </a:extLst>
            </p:cNvPr>
            <p:cNvSpPr/>
            <p:nvPr/>
          </p:nvSpPr>
          <p:spPr>
            <a:xfrm>
              <a:off x="9644871" y="445187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78" name="Freeform: Shape 377">
              <a:extLst>
                <a:ext uri="{FF2B5EF4-FFF2-40B4-BE49-F238E27FC236}">
                  <a16:creationId xmlns:a16="http://schemas.microsoft.com/office/drawing/2014/main" id="{9F13567B-74C4-F1A7-BF4D-482E134396C6}"/>
                </a:ext>
              </a:extLst>
            </p:cNvPr>
            <p:cNvSpPr/>
            <p:nvPr/>
          </p:nvSpPr>
          <p:spPr>
            <a:xfrm>
              <a:off x="9553308" y="447878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79" name="Freeform: Shape 378">
              <a:extLst>
                <a:ext uri="{FF2B5EF4-FFF2-40B4-BE49-F238E27FC236}">
                  <a16:creationId xmlns:a16="http://schemas.microsoft.com/office/drawing/2014/main" id="{28C4ADAA-EFCD-5772-9622-7AB4C74774D7}"/>
                </a:ext>
              </a:extLst>
            </p:cNvPr>
            <p:cNvSpPr/>
            <p:nvPr/>
          </p:nvSpPr>
          <p:spPr>
            <a:xfrm>
              <a:off x="9651412" y="445891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380" name="Freeform: Shape 379">
              <a:extLst>
                <a:ext uri="{FF2B5EF4-FFF2-40B4-BE49-F238E27FC236}">
                  <a16:creationId xmlns:a16="http://schemas.microsoft.com/office/drawing/2014/main" id="{089A48A9-8116-704C-43CC-383318362855}"/>
                </a:ext>
              </a:extLst>
            </p:cNvPr>
            <p:cNvSpPr/>
            <p:nvPr/>
          </p:nvSpPr>
          <p:spPr>
            <a:xfrm>
              <a:off x="9644871" y="456541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81" name="Graphic 4">
              <a:extLst>
                <a:ext uri="{FF2B5EF4-FFF2-40B4-BE49-F238E27FC236}">
                  <a16:creationId xmlns:a16="http://schemas.microsoft.com/office/drawing/2014/main" id="{7A4F715E-3EB3-6262-D8C6-59F54D0AE83C}"/>
                </a:ext>
              </a:extLst>
            </p:cNvPr>
            <p:cNvGrpSpPr/>
            <p:nvPr/>
          </p:nvGrpSpPr>
          <p:grpSpPr>
            <a:xfrm>
              <a:off x="9638695" y="4545640"/>
              <a:ext cx="25434" cy="19626"/>
              <a:chOff x="9638695" y="4545640"/>
              <a:chExt cx="25434" cy="19626"/>
            </a:xfrm>
            <a:grpFill/>
          </p:grpSpPr>
          <p:sp>
            <p:nvSpPr>
              <p:cNvPr id="613" name="Freeform: Shape 612">
                <a:extLst>
                  <a:ext uri="{FF2B5EF4-FFF2-40B4-BE49-F238E27FC236}">
                    <a16:creationId xmlns:a16="http://schemas.microsoft.com/office/drawing/2014/main" id="{9555A926-EEF7-F281-9C7F-C4E37D836F17}"/>
                  </a:ext>
                </a:extLst>
              </p:cNvPr>
              <p:cNvSpPr/>
              <p:nvPr/>
            </p:nvSpPr>
            <p:spPr>
              <a:xfrm>
                <a:off x="9651412" y="4545640"/>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614" name="Freeform: Shape 613">
                <a:extLst>
                  <a:ext uri="{FF2B5EF4-FFF2-40B4-BE49-F238E27FC236}">
                    <a16:creationId xmlns:a16="http://schemas.microsoft.com/office/drawing/2014/main" id="{902DBB3E-B9A9-7C3C-E78D-EE30E0FB9CE9}"/>
                  </a:ext>
                </a:extLst>
              </p:cNvPr>
              <p:cNvSpPr/>
              <p:nvPr/>
            </p:nvSpPr>
            <p:spPr>
              <a:xfrm>
                <a:off x="9638695" y="454683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82" name="Freeform: Shape 381">
              <a:extLst>
                <a:ext uri="{FF2B5EF4-FFF2-40B4-BE49-F238E27FC236}">
                  <a16:creationId xmlns:a16="http://schemas.microsoft.com/office/drawing/2014/main" id="{280B9CCD-4696-6751-B7F3-8972D65D58A4}"/>
                </a:ext>
              </a:extLst>
            </p:cNvPr>
            <p:cNvSpPr/>
            <p:nvPr/>
          </p:nvSpPr>
          <p:spPr>
            <a:xfrm>
              <a:off x="9553308" y="4592324"/>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83" name="Freeform: Shape 382">
              <a:extLst>
                <a:ext uri="{FF2B5EF4-FFF2-40B4-BE49-F238E27FC236}">
                  <a16:creationId xmlns:a16="http://schemas.microsoft.com/office/drawing/2014/main" id="{7AF4542E-02C0-D50B-45C5-406DEB1CFA27}"/>
                </a:ext>
              </a:extLst>
            </p:cNvPr>
            <p:cNvSpPr/>
            <p:nvPr/>
          </p:nvSpPr>
          <p:spPr>
            <a:xfrm>
              <a:off x="9651412" y="4572457"/>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384" name="Freeform: Shape 383">
              <a:extLst>
                <a:ext uri="{FF2B5EF4-FFF2-40B4-BE49-F238E27FC236}">
                  <a16:creationId xmlns:a16="http://schemas.microsoft.com/office/drawing/2014/main" id="{7F03679A-6CC8-DA35-F88C-8D476CDD17C9}"/>
                </a:ext>
              </a:extLst>
            </p:cNvPr>
            <p:cNvSpPr/>
            <p:nvPr/>
          </p:nvSpPr>
          <p:spPr>
            <a:xfrm>
              <a:off x="1045876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85" name="Freeform: Shape 384">
              <a:extLst>
                <a:ext uri="{FF2B5EF4-FFF2-40B4-BE49-F238E27FC236}">
                  <a16:creationId xmlns:a16="http://schemas.microsoft.com/office/drawing/2014/main" id="{C66A2FF2-22F9-95B9-322B-30D34B7CCA00}"/>
                </a:ext>
              </a:extLst>
            </p:cNvPr>
            <p:cNvSpPr/>
            <p:nvPr/>
          </p:nvSpPr>
          <p:spPr>
            <a:xfrm>
              <a:off x="1036720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86" name="Freeform: Shape 385">
              <a:extLst>
                <a:ext uri="{FF2B5EF4-FFF2-40B4-BE49-F238E27FC236}">
                  <a16:creationId xmlns:a16="http://schemas.microsoft.com/office/drawing/2014/main" id="{DA5C25DA-F2AB-4EB7-8726-1F04C5A06E4C}"/>
                </a:ext>
              </a:extLst>
            </p:cNvPr>
            <p:cNvSpPr/>
            <p:nvPr/>
          </p:nvSpPr>
          <p:spPr>
            <a:xfrm>
              <a:off x="1046530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387" name="Freeform: Shape 386">
              <a:extLst>
                <a:ext uri="{FF2B5EF4-FFF2-40B4-BE49-F238E27FC236}">
                  <a16:creationId xmlns:a16="http://schemas.microsoft.com/office/drawing/2014/main" id="{84D04059-C034-037A-12AE-783C6EEA8DC7}"/>
                </a:ext>
              </a:extLst>
            </p:cNvPr>
            <p:cNvSpPr/>
            <p:nvPr/>
          </p:nvSpPr>
          <p:spPr>
            <a:xfrm>
              <a:off x="10447865"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88" name="Graphic 4">
              <a:extLst>
                <a:ext uri="{FF2B5EF4-FFF2-40B4-BE49-F238E27FC236}">
                  <a16:creationId xmlns:a16="http://schemas.microsoft.com/office/drawing/2014/main" id="{7714AFC6-52BA-F7F6-0F86-70BC853A30F6}"/>
                </a:ext>
              </a:extLst>
            </p:cNvPr>
            <p:cNvGrpSpPr/>
            <p:nvPr/>
          </p:nvGrpSpPr>
          <p:grpSpPr>
            <a:xfrm>
              <a:off x="10445936" y="2842515"/>
              <a:ext cx="25314" cy="19630"/>
              <a:chOff x="10445936" y="2842515"/>
              <a:chExt cx="25314" cy="19630"/>
            </a:xfrm>
            <a:grpFill/>
          </p:grpSpPr>
          <p:sp>
            <p:nvSpPr>
              <p:cNvPr id="611" name="Freeform: Shape 610">
                <a:extLst>
                  <a:ext uri="{FF2B5EF4-FFF2-40B4-BE49-F238E27FC236}">
                    <a16:creationId xmlns:a16="http://schemas.microsoft.com/office/drawing/2014/main" id="{695D97BF-BFD4-9EAC-96E1-5AD08C6CC503}"/>
                  </a:ext>
                </a:extLst>
              </p:cNvPr>
              <p:cNvSpPr/>
              <p:nvPr/>
            </p:nvSpPr>
            <p:spPr>
              <a:xfrm>
                <a:off x="10458697" y="2842515"/>
                <a:ext cx="141" cy="755"/>
              </a:xfrm>
              <a:custGeom>
                <a:avLst/>
                <a:gdLst>
                  <a:gd name="connsiteX0" fmla="*/ 146 w 141"/>
                  <a:gd name="connsiteY0" fmla="*/ 1784 h 755"/>
                  <a:gd name="connsiteX1" fmla="*/ 4 w 141"/>
                  <a:gd name="connsiteY1" fmla="*/ 2540 h 755"/>
                </a:gdLst>
                <a:ahLst/>
                <a:cxnLst>
                  <a:cxn ang="0">
                    <a:pos x="connsiteX0" y="connsiteY0"/>
                  </a:cxn>
                  <a:cxn ang="0">
                    <a:pos x="connsiteX1" y="connsiteY1"/>
                  </a:cxn>
                </a:cxnLst>
                <a:rect l="l" t="t" r="r" b="b"/>
                <a:pathLst>
                  <a:path w="141" h="755">
                    <a:moveTo>
                      <a:pt x="146" y="1784"/>
                    </a:moveTo>
                    <a:cubicBezTo>
                      <a:pt x="98" y="2042"/>
                      <a:pt x="51" y="2282"/>
                      <a:pt x="4" y="2540"/>
                    </a:cubicBezTo>
                  </a:path>
                </a:pathLst>
              </a:custGeom>
              <a:grpFill/>
              <a:ln w="9525" cap="flat">
                <a:solidFill>
                  <a:srgbClr val="00B0F0"/>
                </a:solidFill>
                <a:prstDash val="solid"/>
                <a:miter/>
              </a:ln>
            </p:spPr>
            <p:txBody>
              <a:bodyPr rtlCol="0" anchor="ctr"/>
              <a:lstStyle/>
              <a:p>
                <a:endParaRPr lang="LID4096" sz="200"/>
              </a:p>
            </p:txBody>
          </p:sp>
          <p:sp>
            <p:nvSpPr>
              <p:cNvPr id="612" name="Freeform: Shape 611">
                <a:extLst>
                  <a:ext uri="{FF2B5EF4-FFF2-40B4-BE49-F238E27FC236}">
                    <a16:creationId xmlns:a16="http://schemas.microsoft.com/office/drawing/2014/main" id="{16E1B712-A97F-5DA5-5C99-26210505F679}"/>
                  </a:ext>
                </a:extLst>
              </p:cNvPr>
              <p:cNvSpPr/>
              <p:nvPr/>
            </p:nvSpPr>
            <p:spPr>
              <a:xfrm>
                <a:off x="10445936" y="2843179"/>
                <a:ext cx="25314" cy="18966"/>
              </a:xfrm>
              <a:custGeom>
                <a:avLst/>
                <a:gdLst>
                  <a:gd name="connsiteX0" fmla="*/ 25318 w 25314"/>
                  <a:gd name="connsiteY0" fmla="*/ 3038 h 18966"/>
                  <a:gd name="connsiteX1" fmla="*/ 9139 w 25314"/>
                  <a:gd name="connsiteY1" fmla="*/ 20751 h 18966"/>
                  <a:gd name="connsiteX2" fmla="*/ 4 w 25314"/>
                  <a:gd name="connsiteY2" fmla="*/ 1784 h 18966"/>
                  <a:gd name="connsiteX3" fmla="*/ 25318 w 25314"/>
                  <a:gd name="connsiteY3" fmla="*/ 3038 h 18966"/>
                </a:gdLst>
                <a:ahLst/>
                <a:cxnLst>
                  <a:cxn ang="0">
                    <a:pos x="connsiteX0" y="connsiteY0"/>
                  </a:cxn>
                  <a:cxn ang="0">
                    <a:pos x="connsiteX1" y="connsiteY1"/>
                  </a:cxn>
                  <a:cxn ang="0">
                    <a:pos x="connsiteX2" y="connsiteY2"/>
                  </a:cxn>
                  <a:cxn ang="0">
                    <a:pos x="connsiteX3" y="connsiteY3"/>
                  </a:cxn>
                </a:cxnLst>
                <a:rect l="l" t="t" r="r" b="b"/>
                <a:pathLst>
                  <a:path w="25314" h="18966">
                    <a:moveTo>
                      <a:pt x="25318" y="3038"/>
                    </a:moveTo>
                    <a:lnTo>
                      <a:pt x="9139" y="20751"/>
                    </a:lnTo>
                    <a:lnTo>
                      <a:pt x="4" y="1784"/>
                    </a:lnTo>
                    <a:lnTo>
                      <a:pt x="25318" y="3038"/>
                    </a:lnTo>
                    <a:close/>
                  </a:path>
                </a:pathLst>
              </a:custGeom>
              <a:grpFill/>
              <a:ln w="9525" cap="flat">
                <a:solidFill>
                  <a:srgbClr val="00B0F0"/>
                </a:solidFill>
                <a:prstDash val="solid"/>
                <a:miter/>
              </a:ln>
            </p:spPr>
            <p:txBody>
              <a:bodyPr rtlCol="0" anchor="ctr"/>
              <a:lstStyle/>
              <a:p>
                <a:endParaRPr lang="LID4096" sz="200"/>
              </a:p>
            </p:txBody>
          </p:sp>
        </p:grpSp>
        <p:sp>
          <p:nvSpPr>
            <p:cNvPr id="389" name="Freeform: Shape 388">
              <a:extLst>
                <a:ext uri="{FF2B5EF4-FFF2-40B4-BE49-F238E27FC236}">
                  <a16:creationId xmlns:a16="http://schemas.microsoft.com/office/drawing/2014/main" id="{A98D6619-45FF-640E-C43D-59B5CF87B808}"/>
                </a:ext>
              </a:extLst>
            </p:cNvPr>
            <p:cNvSpPr/>
            <p:nvPr/>
          </p:nvSpPr>
          <p:spPr>
            <a:xfrm>
              <a:off x="10356302"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390" name="Freeform: Shape 389">
              <a:extLst>
                <a:ext uri="{FF2B5EF4-FFF2-40B4-BE49-F238E27FC236}">
                  <a16:creationId xmlns:a16="http://schemas.microsoft.com/office/drawing/2014/main" id="{69B056E0-3855-B0DF-5E43-6C22F4A7CDD2}"/>
                </a:ext>
              </a:extLst>
            </p:cNvPr>
            <p:cNvSpPr/>
            <p:nvPr/>
          </p:nvSpPr>
          <p:spPr>
            <a:xfrm>
              <a:off x="1045440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sp>
          <p:nvSpPr>
            <p:cNvPr id="391" name="Freeform: Shape 390">
              <a:extLst>
                <a:ext uri="{FF2B5EF4-FFF2-40B4-BE49-F238E27FC236}">
                  <a16:creationId xmlns:a16="http://schemas.microsoft.com/office/drawing/2014/main" id="{1D5B530A-3413-4B8A-86AC-72983987E93B}"/>
                </a:ext>
              </a:extLst>
            </p:cNvPr>
            <p:cNvSpPr/>
            <p:nvPr/>
          </p:nvSpPr>
          <p:spPr>
            <a:xfrm>
              <a:off x="9913747"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92" name="Freeform: Shape 391">
              <a:extLst>
                <a:ext uri="{FF2B5EF4-FFF2-40B4-BE49-F238E27FC236}">
                  <a16:creationId xmlns:a16="http://schemas.microsoft.com/office/drawing/2014/main" id="{BDB1D4B6-8FD1-81C3-3427-90E523A7571F}"/>
                </a:ext>
              </a:extLst>
            </p:cNvPr>
            <p:cNvSpPr/>
            <p:nvPr/>
          </p:nvSpPr>
          <p:spPr>
            <a:xfrm>
              <a:off x="9728620" y="3229828"/>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00B0F0"/>
              </a:solidFill>
              <a:prstDash val="solid"/>
              <a:miter/>
            </a:ln>
          </p:spPr>
          <p:txBody>
            <a:bodyPr rtlCol="0" anchor="ctr"/>
            <a:lstStyle/>
            <a:p>
              <a:endParaRPr lang="LID4096" sz="200"/>
            </a:p>
          </p:txBody>
        </p:sp>
        <p:sp>
          <p:nvSpPr>
            <p:cNvPr id="393" name="Freeform: Shape 392">
              <a:extLst>
                <a:ext uri="{FF2B5EF4-FFF2-40B4-BE49-F238E27FC236}">
                  <a16:creationId xmlns:a16="http://schemas.microsoft.com/office/drawing/2014/main" id="{D7906965-1BC2-E2CB-B658-FD1AD353B4C6}"/>
                </a:ext>
              </a:extLst>
            </p:cNvPr>
            <p:cNvSpPr/>
            <p:nvPr/>
          </p:nvSpPr>
          <p:spPr>
            <a:xfrm>
              <a:off x="9920288"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394" name="Freeform: Shape 393">
              <a:extLst>
                <a:ext uri="{FF2B5EF4-FFF2-40B4-BE49-F238E27FC236}">
                  <a16:creationId xmlns:a16="http://schemas.microsoft.com/office/drawing/2014/main" id="{A3D77C7E-44B2-7B47-E1EB-2564CBCA572A}"/>
                </a:ext>
              </a:extLst>
            </p:cNvPr>
            <p:cNvSpPr/>
            <p:nvPr/>
          </p:nvSpPr>
          <p:spPr>
            <a:xfrm>
              <a:off x="9913747"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395" name="Graphic 4">
              <a:extLst>
                <a:ext uri="{FF2B5EF4-FFF2-40B4-BE49-F238E27FC236}">
                  <a16:creationId xmlns:a16="http://schemas.microsoft.com/office/drawing/2014/main" id="{E97AA2F0-D098-C2B8-AA3C-18EF308B619F}"/>
                </a:ext>
              </a:extLst>
            </p:cNvPr>
            <p:cNvGrpSpPr/>
            <p:nvPr/>
          </p:nvGrpSpPr>
          <p:grpSpPr>
            <a:xfrm>
              <a:off x="9907570" y="3296684"/>
              <a:ext cx="25434" cy="19626"/>
              <a:chOff x="9907570" y="3296684"/>
              <a:chExt cx="25434" cy="19626"/>
            </a:xfrm>
            <a:grpFill/>
          </p:grpSpPr>
          <p:sp>
            <p:nvSpPr>
              <p:cNvPr id="609" name="Freeform: Shape 608">
                <a:extLst>
                  <a:ext uri="{FF2B5EF4-FFF2-40B4-BE49-F238E27FC236}">
                    <a16:creationId xmlns:a16="http://schemas.microsoft.com/office/drawing/2014/main" id="{92C6A8A2-AA28-796C-7992-EA41B2A67821}"/>
                  </a:ext>
                </a:extLst>
              </p:cNvPr>
              <p:cNvSpPr/>
              <p:nvPr/>
            </p:nvSpPr>
            <p:spPr>
              <a:xfrm>
                <a:off x="9920288"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610" name="Freeform: Shape 609">
                <a:extLst>
                  <a:ext uri="{FF2B5EF4-FFF2-40B4-BE49-F238E27FC236}">
                    <a16:creationId xmlns:a16="http://schemas.microsoft.com/office/drawing/2014/main" id="{B39D5180-70CC-5187-8ED9-496D36A2CFB4}"/>
                  </a:ext>
                </a:extLst>
              </p:cNvPr>
              <p:cNvSpPr/>
              <p:nvPr/>
            </p:nvSpPr>
            <p:spPr>
              <a:xfrm>
                <a:off x="9907570"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396" name="Freeform: Shape 395">
              <a:extLst>
                <a:ext uri="{FF2B5EF4-FFF2-40B4-BE49-F238E27FC236}">
                  <a16:creationId xmlns:a16="http://schemas.microsoft.com/office/drawing/2014/main" id="{8E1727EA-C89F-766C-05F4-FBCF770C785A}"/>
                </a:ext>
              </a:extLst>
            </p:cNvPr>
            <p:cNvSpPr/>
            <p:nvPr/>
          </p:nvSpPr>
          <p:spPr>
            <a:xfrm>
              <a:off x="9640510" y="3343369"/>
              <a:ext cx="559555" cy="66355"/>
            </a:xfrm>
            <a:custGeom>
              <a:avLst/>
              <a:gdLst>
                <a:gd name="connsiteX0" fmla="*/ 559559 w 559555"/>
                <a:gd name="connsiteY0" fmla="*/ 34962 h 66355"/>
                <a:gd name="connsiteX1" fmla="*/ 279782 w 559555"/>
                <a:gd name="connsiteY1" fmla="*/ 68139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39"/>
                    <a:pt x="279782" y="68139"/>
                  </a:cubicBezTo>
                  <a:cubicBezTo>
                    <a:pt x="125265" y="68139"/>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397" name="Freeform: Shape 396">
              <a:extLst>
                <a:ext uri="{FF2B5EF4-FFF2-40B4-BE49-F238E27FC236}">
                  <a16:creationId xmlns:a16="http://schemas.microsoft.com/office/drawing/2014/main" id="{3D4A20E6-E628-9688-0D6E-1BA55C8CD158}"/>
                </a:ext>
              </a:extLst>
            </p:cNvPr>
            <p:cNvSpPr/>
            <p:nvPr/>
          </p:nvSpPr>
          <p:spPr>
            <a:xfrm>
              <a:off x="9920288"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398" name="Freeform: Shape 397">
              <a:extLst>
                <a:ext uri="{FF2B5EF4-FFF2-40B4-BE49-F238E27FC236}">
                  <a16:creationId xmlns:a16="http://schemas.microsoft.com/office/drawing/2014/main" id="{237AF9E9-6F9B-25B3-DC03-17E5246E0B73}"/>
                </a:ext>
              </a:extLst>
            </p:cNvPr>
            <p:cNvSpPr/>
            <p:nvPr/>
          </p:nvSpPr>
          <p:spPr>
            <a:xfrm>
              <a:off x="9365096"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399" name="Freeform: Shape 398">
              <a:extLst>
                <a:ext uri="{FF2B5EF4-FFF2-40B4-BE49-F238E27FC236}">
                  <a16:creationId xmlns:a16="http://schemas.microsoft.com/office/drawing/2014/main" id="{62FAB43C-3190-7E19-BB32-D9C8063A0193}"/>
                </a:ext>
              </a:extLst>
            </p:cNvPr>
            <p:cNvSpPr/>
            <p:nvPr/>
          </p:nvSpPr>
          <p:spPr>
            <a:xfrm>
              <a:off x="9273533"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00" name="Freeform: Shape 399">
              <a:extLst>
                <a:ext uri="{FF2B5EF4-FFF2-40B4-BE49-F238E27FC236}">
                  <a16:creationId xmlns:a16="http://schemas.microsoft.com/office/drawing/2014/main" id="{8BE38D48-11FB-DA33-34F5-2FF491546834}"/>
                </a:ext>
              </a:extLst>
            </p:cNvPr>
            <p:cNvSpPr/>
            <p:nvPr/>
          </p:nvSpPr>
          <p:spPr>
            <a:xfrm>
              <a:off x="9371636"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grpSp>
          <p:nvGrpSpPr>
            <p:cNvPr id="401" name="Graphic 4">
              <a:extLst>
                <a:ext uri="{FF2B5EF4-FFF2-40B4-BE49-F238E27FC236}">
                  <a16:creationId xmlns:a16="http://schemas.microsoft.com/office/drawing/2014/main" id="{8E3E9D15-9534-4339-B694-3920DEE71401}"/>
                </a:ext>
              </a:extLst>
            </p:cNvPr>
            <p:cNvGrpSpPr/>
            <p:nvPr/>
          </p:nvGrpSpPr>
          <p:grpSpPr>
            <a:xfrm>
              <a:off x="9358919" y="3523767"/>
              <a:ext cx="25434" cy="19626"/>
              <a:chOff x="9358919" y="3523767"/>
              <a:chExt cx="25434" cy="19626"/>
            </a:xfrm>
            <a:grpFill/>
          </p:grpSpPr>
          <p:sp>
            <p:nvSpPr>
              <p:cNvPr id="607" name="Freeform: Shape 606">
                <a:extLst>
                  <a:ext uri="{FF2B5EF4-FFF2-40B4-BE49-F238E27FC236}">
                    <a16:creationId xmlns:a16="http://schemas.microsoft.com/office/drawing/2014/main" id="{C2D80270-EACA-5054-9015-03E23279CA11}"/>
                  </a:ext>
                </a:extLst>
              </p:cNvPr>
              <p:cNvSpPr/>
              <p:nvPr/>
            </p:nvSpPr>
            <p:spPr>
              <a:xfrm>
                <a:off x="9371636"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608" name="Freeform: Shape 607">
                <a:extLst>
                  <a:ext uri="{FF2B5EF4-FFF2-40B4-BE49-F238E27FC236}">
                    <a16:creationId xmlns:a16="http://schemas.microsoft.com/office/drawing/2014/main" id="{85ACFD41-4DC7-C107-6151-132D3E3AA5FF}"/>
                  </a:ext>
                </a:extLst>
              </p:cNvPr>
              <p:cNvSpPr/>
              <p:nvPr/>
            </p:nvSpPr>
            <p:spPr>
              <a:xfrm>
                <a:off x="9358919"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02" name="Freeform: Shape 401">
              <a:extLst>
                <a:ext uri="{FF2B5EF4-FFF2-40B4-BE49-F238E27FC236}">
                  <a16:creationId xmlns:a16="http://schemas.microsoft.com/office/drawing/2014/main" id="{3DE6B3C2-7443-CE1B-6E2B-13B330298CBF}"/>
                </a:ext>
              </a:extLst>
            </p:cNvPr>
            <p:cNvSpPr/>
            <p:nvPr/>
          </p:nvSpPr>
          <p:spPr>
            <a:xfrm>
              <a:off x="10440599"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03" name="Freeform: Shape 402">
              <a:extLst>
                <a:ext uri="{FF2B5EF4-FFF2-40B4-BE49-F238E27FC236}">
                  <a16:creationId xmlns:a16="http://schemas.microsoft.com/office/drawing/2014/main" id="{A1CF972A-3A62-29FF-9EE2-3D0572B2D137}"/>
                </a:ext>
              </a:extLst>
            </p:cNvPr>
            <p:cNvSpPr/>
            <p:nvPr/>
          </p:nvSpPr>
          <p:spPr>
            <a:xfrm>
              <a:off x="10177757"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404" name="Freeform: Shape 403">
              <a:extLst>
                <a:ext uri="{FF2B5EF4-FFF2-40B4-BE49-F238E27FC236}">
                  <a16:creationId xmlns:a16="http://schemas.microsoft.com/office/drawing/2014/main" id="{0349B92E-2922-6727-4966-2ACBCAE6EBC1}"/>
                </a:ext>
              </a:extLst>
            </p:cNvPr>
            <p:cNvSpPr/>
            <p:nvPr/>
          </p:nvSpPr>
          <p:spPr>
            <a:xfrm>
              <a:off x="10447139"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grpSp>
          <p:nvGrpSpPr>
            <p:cNvPr id="405" name="Graphic 4">
              <a:extLst>
                <a:ext uri="{FF2B5EF4-FFF2-40B4-BE49-F238E27FC236}">
                  <a16:creationId xmlns:a16="http://schemas.microsoft.com/office/drawing/2014/main" id="{1662F852-76EE-F031-BC75-A2011A79D743}"/>
                </a:ext>
              </a:extLst>
            </p:cNvPr>
            <p:cNvGrpSpPr/>
            <p:nvPr/>
          </p:nvGrpSpPr>
          <p:grpSpPr>
            <a:xfrm>
              <a:off x="9927300" y="3285277"/>
              <a:ext cx="318745" cy="36423"/>
              <a:chOff x="9927300" y="3285277"/>
              <a:chExt cx="318745" cy="36423"/>
            </a:xfrm>
            <a:grpFill/>
          </p:grpSpPr>
          <p:sp>
            <p:nvSpPr>
              <p:cNvPr id="605" name="Freeform: Shape 604">
                <a:extLst>
                  <a:ext uri="{FF2B5EF4-FFF2-40B4-BE49-F238E27FC236}">
                    <a16:creationId xmlns:a16="http://schemas.microsoft.com/office/drawing/2014/main" id="{9A5CD3B2-4D71-3F01-BBA5-FCE72A30D888}"/>
                  </a:ext>
                </a:extLst>
              </p:cNvPr>
              <p:cNvSpPr/>
              <p:nvPr/>
            </p:nvSpPr>
            <p:spPr>
              <a:xfrm>
                <a:off x="9963871" y="3285277"/>
                <a:ext cx="282174" cy="30003"/>
              </a:xfrm>
              <a:custGeom>
                <a:avLst/>
                <a:gdLst>
                  <a:gd name="connsiteX0" fmla="*/ 282178 w 282174"/>
                  <a:gd name="connsiteY0" fmla="*/ 1784 h 30003"/>
                  <a:gd name="connsiteX1" fmla="*/ 181695 w 282174"/>
                  <a:gd name="connsiteY1" fmla="*/ 12690 h 30003"/>
                  <a:gd name="connsiteX2" fmla="*/ 4 w 282174"/>
                  <a:gd name="connsiteY2" fmla="*/ 31788 h 30003"/>
                </a:gdLst>
                <a:ahLst/>
                <a:cxnLst>
                  <a:cxn ang="0">
                    <a:pos x="connsiteX0" y="connsiteY0"/>
                  </a:cxn>
                  <a:cxn ang="0">
                    <a:pos x="connsiteX1" y="connsiteY1"/>
                  </a:cxn>
                  <a:cxn ang="0">
                    <a:pos x="connsiteX2" y="connsiteY2"/>
                  </a:cxn>
                </a:cxnLst>
                <a:rect l="l" t="t" r="r" b="b"/>
                <a:pathLst>
                  <a:path w="282174" h="30003">
                    <a:moveTo>
                      <a:pt x="282178" y="1784"/>
                    </a:moveTo>
                    <a:cubicBezTo>
                      <a:pt x="248638" y="5456"/>
                      <a:pt x="214193" y="9201"/>
                      <a:pt x="181695" y="12690"/>
                    </a:cubicBezTo>
                    <a:cubicBezTo>
                      <a:pt x="118575" y="19468"/>
                      <a:pt x="45400" y="27088"/>
                      <a:pt x="4" y="31788"/>
                    </a:cubicBezTo>
                  </a:path>
                </a:pathLst>
              </a:custGeom>
              <a:grpFill/>
              <a:ln w="9525" cap="flat">
                <a:solidFill>
                  <a:srgbClr val="00B0F0"/>
                </a:solidFill>
                <a:prstDash val="solid"/>
                <a:miter/>
              </a:ln>
            </p:spPr>
            <p:txBody>
              <a:bodyPr rtlCol="0" anchor="ctr"/>
              <a:lstStyle/>
              <a:p>
                <a:endParaRPr lang="LID4096" sz="200"/>
              </a:p>
            </p:txBody>
          </p:sp>
          <p:sp>
            <p:nvSpPr>
              <p:cNvPr id="606" name="Freeform: Shape 605">
                <a:extLst>
                  <a:ext uri="{FF2B5EF4-FFF2-40B4-BE49-F238E27FC236}">
                    <a16:creationId xmlns:a16="http://schemas.microsoft.com/office/drawing/2014/main" id="{947EECAB-4E1F-4374-0D66-3EE2F4038A7A}"/>
                  </a:ext>
                </a:extLst>
              </p:cNvPr>
              <p:cNvSpPr/>
              <p:nvPr/>
            </p:nvSpPr>
            <p:spPr>
              <a:xfrm>
                <a:off x="9927300" y="3309058"/>
                <a:ext cx="38140" cy="12642"/>
              </a:xfrm>
              <a:custGeom>
                <a:avLst/>
                <a:gdLst>
                  <a:gd name="connsiteX0" fmla="*/ 38144 w 38140"/>
                  <a:gd name="connsiteY0" fmla="*/ 14427 h 12642"/>
                  <a:gd name="connsiteX1" fmla="*/ 4 w 38140"/>
                  <a:gd name="connsiteY1" fmla="*/ 11782 h 12642"/>
                  <a:gd name="connsiteX2" fmla="*/ 33072 w 38140"/>
                  <a:gd name="connsiteY2" fmla="*/ 1784 h 12642"/>
                  <a:gd name="connsiteX3" fmla="*/ 38144 w 38140"/>
                  <a:gd name="connsiteY3" fmla="*/ 14427 h 12642"/>
                </a:gdLst>
                <a:ahLst/>
                <a:cxnLst>
                  <a:cxn ang="0">
                    <a:pos x="connsiteX0" y="connsiteY0"/>
                  </a:cxn>
                  <a:cxn ang="0">
                    <a:pos x="connsiteX1" y="connsiteY1"/>
                  </a:cxn>
                  <a:cxn ang="0">
                    <a:pos x="connsiteX2" y="connsiteY2"/>
                  </a:cxn>
                  <a:cxn ang="0">
                    <a:pos x="connsiteX3" y="connsiteY3"/>
                  </a:cxn>
                </a:cxnLst>
                <a:rect l="l" t="t" r="r" b="b"/>
                <a:pathLst>
                  <a:path w="38140" h="12642">
                    <a:moveTo>
                      <a:pt x="38144" y="14427"/>
                    </a:moveTo>
                    <a:lnTo>
                      <a:pt x="4" y="11782"/>
                    </a:lnTo>
                    <a:lnTo>
                      <a:pt x="33072" y="1784"/>
                    </a:lnTo>
                    <a:lnTo>
                      <a:pt x="38144" y="14427"/>
                    </a:lnTo>
                    <a:close/>
                  </a:path>
                </a:pathLst>
              </a:custGeom>
              <a:grpFill/>
              <a:ln w="9525" cap="flat">
                <a:solidFill>
                  <a:srgbClr val="00B0F0"/>
                </a:solidFill>
                <a:prstDash val="solid"/>
                <a:miter/>
              </a:ln>
            </p:spPr>
            <p:txBody>
              <a:bodyPr rtlCol="0" anchor="ctr"/>
              <a:lstStyle/>
              <a:p>
                <a:endParaRPr lang="LID4096" sz="200"/>
              </a:p>
            </p:txBody>
          </p:sp>
        </p:grpSp>
        <p:sp>
          <p:nvSpPr>
            <p:cNvPr id="406" name="Freeform: Shape 405">
              <a:extLst>
                <a:ext uri="{FF2B5EF4-FFF2-40B4-BE49-F238E27FC236}">
                  <a16:creationId xmlns:a16="http://schemas.microsoft.com/office/drawing/2014/main" id="{2FE07280-B16D-2135-FBE9-C6EEA0FCC35E}"/>
                </a:ext>
              </a:extLst>
            </p:cNvPr>
            <p:cNvSpPr/>
            <p:nvPr/>
          </p:nvSpPr>
          <p:spPr>
            <a:xfrm>
              <a:off x="10462399"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07" name="Freeform: Shape 406">
              <a:extLst>
                <a:ext uri="{FF2B5EF4-FFF2-40B4-BE49-F238E27FC236}">
                  <a16:creationId xmlns:a16="http://schemas.microsoft.com/office/drawing/2014/main" id="{2E4E9151-5EB6-409B-C85C-CCDAEA97E6E9}"/>
                </a:ext>
              </a:extLst>
            </p:cNvPr>
            <p:cNvSpPr/>
            <p:nvPr/>
          </p:nvSpPr>
          <p:spPr>
            <a:xfrm>
              <a:off x="10370836"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08" name="Freeform: Shape 407">
              <a:extLst>
                <a:ext uri="{FF2B5EF4-FFF2-40B4-BE49-F238E27FC236}">
                  <a16:creationId xmlns:a16="http://schemas.microsoft.com/office/drawing/2014/main" id="{112094BB-6E9B-54E0-5E95-9C420EAA17E8}"/>
                </a:ext>
              </a:extLst>
            </p:cNvPr>
            <p:cNvSpPr/>
            <p:nvPr/>
          </p:nvSpPr>
          <p:spPr>
            <a:xfrm>
              <a:off x="10468939"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409" name="Freeform: Shape 408">
              <a:extLst>
                <a:ext uri="{FF2B5EF4-FFF2-40B4-BE49-F238E27FC236}">
                  <a16:creationId xmlns:a16="http://schemas.microsoft.com/office/drawing/2014/main" id="{C9B7B6F1-720F-4235-9442-3BFF2B562064}"/>
                </a:ext>
              </a:extLst>
            </p:cNvPr>
            <p:cNvSpPr/>
            <p:nvPr/>
          </p:nvSpPr>
          <p:spPr>
            <a:xfrm>
              <a:off x="10462399"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10" name="Graphic 4">
              <a:extLst>
                <a:ext uri="{FF2B5EF4-FFF2-40B4-BE49-F238E27FC236}">
                  <a16:creationId xmlns:a16="http://schemas.microsoft.com/office/drawing/2014/main" id="{AC491121-08D5-6EFA-E10E-90192E8B0CEF}"/>
                </a:ext>
              </a:extLst>
            </p:cNvPr>
            <p:cNvGrpSpPr/>
            <p:nvPr/>
          </p:nvGrpSpPr>
          <p:grpSpPr>
            <a:xfrm>
              <a:off x="10456222" y="2161267"/>
              <a:ext cx="25434" cy="19629"/>
              <a:chOff x="10456222" y="2161267"/>
              <a:chExt cx="25434" cy="19629"/>
            </a:xfrm>
            <a:grpFill/>
          </p:grpSpPr>
          <p:sp>
            <p:nvSpPr>
              <p:cNvPr id="603" name="Freeform: Shape 602">
                <a:extLst>
                  <a:ext uri="{FF2B5EF4-FFF2-40B4-BE49-F238E27FC236}">
                    <a16:creationId xmlns:a16="http://schemas.microsoft.com/office/drawing/2014/main" id="{7F69B609-93BE-1BF7-3C90-15224EC04E63}"/>
                  </a:ext>
                </a:extLst>
              </p:cNvPr>
              <p:cNvSpPr/>
              <p:nvPr/>
            </p:nvSpPr>
            <p:spPr>
              <a:xfrm>
                <a:off x="10468939"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604" name="Freeform: Shape 603">
                <a:extLst>
                  <a:ext uri="{FF2B5EF4-FFF2-40B4-BE49-F238E27FC236}">
                    <a16:creationId xmlns:a16="http://schemas.microsoft.com/office/drawing/2014/main" id="{BDD800B0-B5D4-51F8-AE71-11E8A8B86938}"/>
                  </a:ext>
                </a:extLst>
              </p:cNvPr>
              <p:cNvSpPr/>
              <p:nvPr/>
            </p:nvSpPr>
            <p:spPr>
              <a:xfrm>
                <a:off x="10456222"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11" name="Freeform: Shape 410">
              <a:extLst>
                <a:ext uri="{FF2B5EF4-FFF2-40B4-BE49-F238E27FC236}">
                  <a16:creationId xmlns:a16="http://schemas.microsoft.com/office/drawing/2014/main" id="{6A1F1EA4-44E2-BE97-4435-7BA87A841144}"/>
                </a:ext>
              </a:extLst>
            </p:cNvPr>
            <p:cNvSpPr/>
            <p:nvPr/>
          </p:nvSpPr>
          <p:spPr>
            <a:xfrm>
              <a:off x="10370836"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12" name="Freeform: Shape 411">
              <a:extLst>
                <a:ext uri="{FF2B5EF4-FFF2-40B4-BE49-F238E27FC236}">
                  <a16:creationId xmlns:a16="http://schemas.microsoft.com/office/drawing/2014/main" id="{9AA7507B-9245-BF12-84BD-A4C2DD849609}"/>
                </a:ext>
              </a:extLst>
            </p:cNvPr>
            <p:cNvSpPr/>
            <p:nvPr/>
          </p:nvSpPr>
          <p:spPr>
            <a:xfrm>
              <a:off x="10468939"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413" name="Freeform: Shape 412">
              <a:extLst>
                <a:ext uri="{FF2B5EF4-FFF2-40B4-BE49-F238E27FC236}">
                  <a16:creationId xmlns:a16="http://schemas.microsoft.com/office/drawing/2014/main" id="{266AE19A-4D88-1739-2BB2-9A53E28C27D5}"/>
                </a:ext>
              </a:extLst>
            </p:cNvPr>
            <p:cNvSpPr/>
            <p:nvPr/>
          </p:nvSpPr>
          <p:spPr>
            <a:xfrm>
              <a:off x="9644871" y="433833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14" name="Freeform: Shape 413">
              <a:extLst>
                <a:ext uri="{FF2B5EF4-FFF2-40B4-BE49-F238E27FC236}">
                  <a16:creationId xmlns:a16="http://schemas.microsoft.com/office/drawing/2014/main" id="{33054E4B-352C-EF0A-69A8-51CD30073B45}"/>
                </a:ext>
              </a:extLst>
            </p:cNvPr>
            <p:cNvSpPr/>
            <p:nvPr/>
          </p:nvSpPr>
          <p:spPr>
            <a:xfrm>
              <a:off x="9553308" y="436524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15" name="Freeform: Shape 414">
              <a:extLst>
                <a:ext uri="{FF2B5EF4-FFF2-40B4-BE49-F238E27FC236}">
                  <a16:creationId xmlns:a16="http://schemas.microsoft.com/office/drawing/2014/main" id="{8D17BFB3-CFC1-6EC1-B854-908D6D9833BA}"/>
                </a:ext>
              </a:extLst>
            </p:cNvPr>
            <p:cNvSpPr/>
            <p:nvPr/>
          </p:nvSpPr>
          <p:spPr>
            <a:xfrm>
              <a:off x="9651412" y="434537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grpSp>
          <p:nvGrpSpPr>
            <p:cNvPr id="416" name="Graphic 4">
              <a:extLst>
                <a:ext uri="{FF2B5EF4-FFF2-40B4-BE49-F238E27FC236}">
                  <a16:creationId xmlns:a16="http://schemas.microsoft.com/office/drawing/2014/main" id="{186E105D-00F1-E058-FEE0-EADCD644846C}"/>
                </a:ext>
              </a:extLst>
            </p:cNvPr>
            <p:cNvGrpSpPr/>
            <p:nvPr/>
          </p:nvGrpSpPr>
          <p:grpSpPr>
            <a:xfrm>
              <a:off x="9638695" y="4432098"/>
              <a:ext cx="25434" cy="19626"/>
              <a:chOff x="9638695" y="4432098"/>
              <a:chExt cx="25434" cy="19626"/>
            </a:xfrm>
            <a:grpFill/>
          </p:grpSpPr>
          <p:sp>
            <p:nvSpPr>
              <p:cNvPr id="601" name="Freeform: Shape 600">
                <a:extLst>
                  <a:ext uri="{FF2B5EF4-FFF2-40B4-BE49-F238E27FC236}">
                    <a16:creationId xmlns:a16="http://schemas.microsoft.com/office/drawing/2014/main" id="{1E334D7C-9EE7-90A7-F45B-05A41D035242}"/>
                  </a:ext>
                </a:extLst>
              </p:cNvPr>
              <p:cNvSpPr/>
              <p:nvPr/>
            </p:nvSpPr>
            <p:spPr>
              <a:xfrm>
                <a:off x="9651412" y="443209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7"/>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602" name="Freeform: Shape 601">
                <a:extLst>
                  <a:ext uri="{FF2B5EF4-FFF2-40B4-BE49-F238E27FC236}">
                    <a16:creationId xmlns:a16="http://schemas.microsoft.com/office/drawing/2014/main" id="{CF5F2F22-767A-AED4-58DE-FB5192321EA0}"/>
                  </a:ext>
                </a:extLst>
              </p:cNvPr>
              <p:cNvSpPr/>
              <p:nvPr/>
            </p:nvSpPr>
            <p:spPr>
              <a:xfrm>
                <a:off x="9638695" y="443329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17" name="Freeform: Shape 416">
              <a:extLst>
                <a:ext uri="{FF2B5EF4-FFF2-40B4-BE49-F238E27FC236}">
                  <a16:creationId xmlns:a16="http://schemas.microsoft.com/office/drawing/2014/main" id="{CE301B27-2C6F-2371-6B59-B3849C1F0499}"/>
                </a:ext>
              </a:extLst>
            </p:cNvPr>
            <p:cNvSpPr/>
            <p:nvPr/>
          </p:nvSpPr>
          <p:spPr>
            <a:xfrm>
              <a:off x="9644871" y="411124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18" name="Freeform: Shape 417">
              <a:extLst>
                <a:ext uri="{FF2B5EF4-FFF2-40B4-BE49-F238E27FC236}">
                  <a16:creationId xmlns:a16="http://schemas.microsoft.com/office/drawing/2014/main" id="{CFCADD6E-48F1-89B6-978E-9D034145077C}"/>
                </a:ext>
              </a:extLst>
            </p:cNvPr>
            <p:cNvSpPr/>
            <p:nvPr/>
          </p:nvSpPr>
          <p:spPr>
            <a:xfrm>
              <a:off x="9553308" y="4138159"/>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19" name="Freeform: Shape 418">
              <a:extLst>
                <a:ext uri="{FF2B5EF4-FFF2-40B4-BE49-F238E27FC236}">
                  <a16:creationId xmlns:a16="http://schemas.microsoft.com/office/drawing/2014/main" id="{97C4B6E2-24AB-7B02-9D44-C4C5B1D9EFFF}"/>
                </a:ext>
              </a:extLst>
            </p:cNvPr>
            <p:cNvSpPr/>
            <p:nvPr/>
          </p:nvSpPr>
          <p:spPr>
            <a:xfrm>
              <a:off x="9651412" y="4118291"/>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420" name="Freeform: Shape 419">
              <a:extLst>
                <a:ext uri="{FF2B5EF4-FFF2-40B4-BE49-F238E27FC236}">
                  <a16:creationId xmlns:a16="http://schemas.microsoft.com/office/drawing/2014/main" id="{75848C88-636C-C506-7310-3F3823B4388D}"/>
                </a:ext>
              </a:extLst>
            </p:cNvPr>
            <p:cNvSpPr/>
            <p:nvPr/>
          </p:nvSpPr>
          <p:spPr>
            <a:xfrm>
              <a:off x="9644871" y="422478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21" name="Graphic 4">
              <a:extLst>
                <a:ext uri="{FF2B5EF4-FFF2-40B4-BE49-F238E27FC236}">
                  <a16:creationId xmlns:a16="http://schemas.microsoft.com/office/drawing/2014/main" id="{B0A30C49-DA1D-B612-0939-37FEAB368162}"/>
                </a:ext>
              </a:extLst>
            </p:cNvPr>
            <p:cNvGrpSpPr/>
            <p:nvPr/>
          </p:nvGrpSpPr>
          <p:grpSpPr>
            <a:xfrm>
              <a:off x="9638695" y="4205017"/>
              <a:ext cx="25434" cy="19624"/>
              <a:chOff x="9638695" y="4205017"/>
              <a:chExt cx="25434" cy="19624"/>
            </a:xfrm>
            <a:grpFill/>
          </p:grpSpPr>
          <p:sp>
            <p:nvSpPr>
              <p:cNvPr id="599" name="Freeform: Shape 598">
                <a:extLst>
                  <a:ext uri="{FF2B5EF4-FFF2-40B4-BE49-F238E27FC236}">
                    <a16:creationId xmlns:a16="http://schemas.microsoft.com/office/drawing/2014/main" id="{CED29E6C-B30A-C03E-0F51-58040005B79C}"/>
                  </a:ext>
                </a:extLst>
              </p:cNvPr>
              <p:cNvSpPr/>
              <p:nvPr/>
            </p:nvSpPr>
            <p:spPr>
              <a:xfrm>
                <a:off x="9651412" y="4205017"/>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600" name="Freeform: Shape 599">
                <a:extLst>
                  <a:ext uri="{FF2B5EF4-FFF2-40B4-BE49-F238E27FC236}">
                    <a16:creationId xmlns:a16="http://schemas.microsoft.com/office/drawing/2014/main" id="{390D3480-A52A-6AC7-0DF6-942C362CC231}"/>
                  </a:ext>
                </a:extLst>
              </p:cNvPr>
              <p:cNvSpPr/>
              <p:nvPr/>
            </p:nvSpPr>
            <p:spPr>
              <a:xfrm>
                <a:off x="9638695" y="420621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22" name="Freeform: Shape 421">
              <a:extLst>
                <a:ext uri="{FF2B5EF4-FFF2-40B4-BE49-F238E27FC236}">
                  <a16:creationId xmlns:a16="http://schemas.microsoft.com/office/drawing/2014/main" id="{D44382DA-473F-BE91-4769-8EDDF592E7D2}"/>
                </a:ext>
              </a:extLst>
            </p:cNvPr>
            <p:cNvSpPr/>
            <p:nvPr/>
          </p:nvSpPr>
          <p:spPr>
            <a:xfrm>
              <a:off x="9553308" y="425170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23" name="Freeform: Shape 422">
              <a:extLst>
                <a:ext uri="{FF2B5EF4-FFF2-40B4-BE49-F238E27FC236}">
                  <a16:creationId xmlns:a16="http://schemas.microsoft.com/office/drawing/2014/main" id="{1ACFE85D-1198-0C66-291D-C70366E0BA24}"/>
                </a:ext>
              </a:extLst>
            </p:cNvPr>
            <p:cNvSpPr/>
            <p:nvPr/>
          </p:nvSpPr>
          <p:spPr>
            <a:xfrm>
              <a:off x="9651412" y="4231832"/>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424" name="Freeform: Shape 423">
              <a:extLst>
                <a:ext uri="{FF2B5EF4-FFF2-40B4-BE49-F238E27FC236}">
                  <a16:creationId xmlns:a16="http://schemas.microsoft.com/office/drawing/2014/main" id="{E76EA7CA-EE69-110A-F425-E7D2D085E988}"/>
                </a:ext>
              </a:extLst>
            </p:cNvPr>
            <p:cNvSpPr/>
            <p:nvPr/>
          </p:nvSpPr>
          <p:spPr>
            <a:xfrm>
              <a:off x="9913747"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25" name="Graphic 4">
              <a:extLst>
                <a:ext uri="{FF2B5EF4-FFF2-40B4-BE49-F238E27FC236}">
                  <a16:creationId xmlns:a16="http://schemas.microsoft.com/office/drawing/2014/main" id="{D53A4B30-8DFE-FDD4-7448-0BFC29872C66}"/>
                </a:ext>
              </a:extLst>
            </p:cNvPr>
            <p:cNvGrpSpPr/>
            <p:nvPr/>
          </p:nvGrpSpPr>
          <p:grpSpPr>
            <a:xfrm>
              <a:off x="9907570" y="2274808"/>
              <a:ext cx="25434" cy="19630"/>
              <a:chOff x="9907570" y="2274808"/>
              <a:chExt cx="25434" cy="19630"/>
            </a:xfrm>
            <a:grpFill/>
          </p:grpSpPr>
          <p:sp>
            <p:nvSpPr>
              <p:cNvPr id="597" name="Freeform: Shape 596">
                <a:extLst>
                  <a:ext uri="{FF2B5EF4-FFF2-40B4-BE49-F238E27FC236}">
                    <a16:creationId xmlns:a16="http://schemas.microsoft.com/office/drawing/2014/main" id="{4B128596-A9AA-0F67-4446-607922B6D77B}"/>
                  </a:ext>
                </a:extLst>
              </p:cNvPr>
              <p:cNvSpPr/>
              <p:nvPr/>
            </p:nvSpPr>
            <p:spPr>
              <a:xfrm>
                <a:off x="9920288"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98" name="Freeform: Shape 597">
                <a:extLst>
                  <a:ext uri="{FF2B5EF4-FFF2-40B4-BE49-F238E27FC236}">
                    <a16:creationId xmlns:a16="http://schemas.microsoft.com/office/drawing/2014/main" id="{0786D8CC-6600-F26C-50C1-359221F05D5B}"/>
                  </a:ext>
                </a:extLst>
              </p:cNvPr>
              <p:cNvSpPr/>
              <p:nvPr/>
            </p:nvSpPr>
            <p:spPr>
              <a:xfrm>
                <a:off x="9907570"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26" name="Freeform: Shape 425">
              <a:extLst>
                <a:ext uri="{FF2B5EF4-FFF2-40B4-BE49-F238E27FC236}">
                  <a16:creationId xmlns:a16="http://schemas.microsoft.com/office/drawing/2014/main" id="{D0AB1C32-74EC-4A02-4EA7-96D3D69A8035}"/>
                </a:ext>
              </a:extLst>
            </p:cNvPr>
            <p:cNvSpPr/>
            <p:nvPr/>
          </p:nvSpPr>
          <p:spPr>
            <a:xfrm>
              <a:off x="9822184"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27" name="Freeform: Shape 426">
              <a:extLst>
                <a:ext uri="{FF2B5EF4-FFF2-40B4-BE49-F238E27FC236}">
                  <a16:creationId xmlns:a16="http://schemas.microsoft.com/office/drawing/2014/main" id="{4EE5CA55-AF31-4BAD-0CF5-4698ECB5BB9A}"/>
                </a:ext>
              </a:extLst>
            </p:cNvPr>
            <p:cNvSpPr/>
            <p:nvPr/>
          </p:nvSpPr>
          <p:spPr>
            <a:xfrm>
              <a:off x="9920288"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grpSp>
          <p:nvGrpSpPr>
            <p:cNvPr id="428" name="Graphic 4">
              <a:extLst>
                <a:ext uri="{FF2B5EF4-FFF2-40B4-BE49-F238E27FC236}">
                  <a16:creationId xmlns:a16="http://schemas.microsoft.com/office/drawing/2014/main" id="{8601F942-021B-6B92-4617-83C1C4632A38}"/>
                </a:ext>
              </a:extLst>
            </p:cNvPr>
            <p:cNvGrpSpPr/>
            <p:nvPr/>
          </p:nvGrpSpPr>
          <p:grpSpPr>
            <a:xfrm>
              <a:off x="9638695" y="4318559"/>
              <a:ext cx="25434" cy="19624"/>
              <a:chOff x="9638695" y="4318559"/>
              <a:chExt cx="25434" cy="19624"/>
            </a:xfrm>
            <a:grpFill/>
          </p:grpSpPr>
          <p:sp>
            <p:nvSpPr>
              <p:cNvPr id="595" name="Freeform: Shape 594">
                <a:extLst>
                  <a:ext uri="{FF2B5EF4-FFF2-40B4-BE49-F238E27FC236}">
                    <a16:creationId xmlns:a16="http://schemas.microsoft.com/office/drawing/2014/main" id="{5AF52E72-11B0-82A9-07B8-F68C4591E157}"/>
                  </a:ext>
                </a:extLst>
              </p:cNvPr>
              <p:cNvSpPr/>
              <p:nvPr/>
            </p:nvSpPr>
            <p:spPr>
              <a:xfrm>
                <a:off x="9651412" y="4318559"/>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596" name="Freeform: Shape 595">
                <a:extLst>
                  <a:ext uri="{FF2B5EF4-FFF2-40B4-BE49-F238E27FC236}">
                    <a16:creationId xmlns:a16="http://schemas.microsoft.com/office/drawing/2014/main" id="{DF496D0A-7051-763F-44A5-700B7B41442F}"/>
                  </a:ext>
                </a:extLst>
              </p:cNvPr>
              <p:cNvSpPr/>
              <p:nvPr/>
            </p:nvSpPr>
            <p:spPr>
              <a:xfrm>
                <a:off x="9638695" y="4319751"/>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29" name="Freeform: Shape 428">
              <a:extLst>
                <a:ext uri="{FF2B5EF4-FFF2-40B4-BE49-F238E27FC236}">
                  <a16:creationId xmlns:a16="http://schemas.microsoft.com/office/drawing/2014/main" id="{B5590E6C-4694-9C63-76CC-03A7757E144A}"/>
                </a:ext>
              </a:extLst>
            </p:cNvPr>
            <p:cNvSpPr/>
            <p:nvPr/>
          </p:nvSpPr>
          <p:spPr>
            <a:xfrm>
              <a:off x="10444232"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30" name="Graphic 4">
              <a:extLst>
                <a:ext uri="{FF2B5EF4-FFF2-40B4-BE49-F238E27FC236}">
                  <a16:creationId xmlns:a16="http://schemas.microsoft.com/office/drawing/2014/main" id="{85305A3A-D7F8-4B33-3A6F-010313ECB1E7}"/>
                </a:ext>
              </a:extLst>
            </p:cNvPr>
            <p:cNvGrpSpPr/>
            <p:nvPr/>
          </p:nvGrpSpPr>
          <p:grpSpPr>
            <a:xfrm>
              <a:off x="10439465" y="2956056"/>
              <a:ext cx="25419" cy="19630"/>
              <a:chOff x="10439465" y="2956056"/>
              <a:chExt cx="25419" cy="19630"/>
            </a:xfrm>
            <a:grpFill/>
          </p:grpSpPr>
          <p:sp>
            <p:nvSpPr>
              <p:cNvPr id="593" name="Freeform: Shape 592">
                <a:extLst>
                  <a:ext uri="{FF2B5EF4-FFF2-40B4-BE49-F238E27FC236}">
                    <a16:creationId xmlns:a16="http://schemas.microsoft.com/office/drawing/2014/main" id="{8318FEEA-DD81-C61E-D8E9-F7B0E3AA4E54}"/>
                  </a:ext>
                </a:extLst>
              </p:cNvPr>
              <p:cNvSpPr/>
              <p:nvPr/>
            </p:nvSpPr>
            <p:spPr>
              <a:xfrm>
                <a:off x="10452204" y="2956056"/>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00B0F0"/>
                </a:solidFill>
                <a:prstDash val="solid"/>
                <a:miter/>
              </a:ln>
            </p:spPr>
            <p:txBody>
              <a:bodyPr rtlCol="0" anchor="ctr"/>
              <a:lstStyle/>
              <a:p>
                <a:endParaRPr lang="LID4096" sz="200"/>
              </a:p>
            </p:txBody>
          </p:sp>
          <p:sp>
            <p:nvSpPr>
              <p:cNvPr id="594" name="Freeform: Shape 593">
                <a:extLst>
                  <a:ext uri="{FF2B5EF4-FFF2-40B4-BE49-F238E27FC236}">
                    <a16:creationId xmlns:a16="http://schemas.microsoft.com/office/drawing/2014/main" id="{31EF7CE3-02DC-A720-2938-F12EE56DE8C5}"/>
                  </a:ext>
                </a:extLst>
              </p:cNvPr>
              <p:cNvSpPr/>
              <p:nvPr/>
            </p:nvSpPr>
            <p:spPr>
              <a:xfrm>
                <a:off x="10439465" y="2957052"/>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00B0F0"/>
                </a:solidFill>
                <a:prstDash val="solid"/>
                <a:miter/>
              </a:ln>
            </p:spPr>
            <p:txBody>
              <a:bodyPr rtlCol="0" anchor="ctr"/>
              <a:lstStyle/>
              <a:p>
                <a:endParaRPr lang="LID4096" sz="200"/>
              </a:p>
            </p:txBody>
          </p:sp>
        </p:grpSp>
        <p:sp>
          <p:nvSpPr>
            <p:cNvPr id="431" name="Freeform: Shape 430">
              <a:extLst>
                <a:ext uri="{FF2B5EF4-FFF2-40B4-BE49-F238E27FC236}">
                  <a16:creationId xmlns:a16="http://schemas.microsoft.com/office/drawing/2014/main" id="{E1577DE8-085D-2AB4-9CE4-EBEA18156807}"/>
                </a:ext>
              </a:extLst>
            </p:cNvPr>
            <p:cNvSpPr/>
            <p:nvPr/>
          </p:nvSpPr>
          <p:spPr>
            <a:xfrm>
              <a:off x="10352669"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32" name="Freeform: Shape 431">
              <a:extLst>
                <a:ext uri="{FF2B5EF4-FFF2-40B4-BE49-F238E27FC236}">
                  <a16:creationId xmlns:a16="http://schemas.microsoft.com/office/drawing/2014/main" id="{87BA4F12-E40D-6FD7-1CDB-995A903B46A0}"/>
                </a:ext>
              </a:extLst>
            </p:cNvPr>
            <p:cNvSpPr/>
            <p:nvPr/>
          </p:nvSpPr>
          <p:spPr>
            <a:xfrm>
              <a:off x="10450772"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433" name="Freeform: Shape 432">
              <a:extLst>
                <a:ext uri="{FF2B5EF4-FFF2-40B4-BE49-F238E27FC236}">
                  <a16:creationId xmlns:a16="http://schemas.microsoft.com/office/drawing/2014/main" id="{781C9F4F-1270-9301-EF74-1A5E561560B4}"/>
                </a:ext>
              </a:extLst>
            </p:cNvPr>
            <p:cNvSpPr/>
            <p:nvPr/>
          </p:nvSpPr>
          <p:spPr>
            <a:xfrm>
              <a:off x="9910114"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34" name="Graphic 4">
              <a:extLst>
                <a:ext uri="{FF2B5EF4-FFF2-40B4-BE49-F238E27FC236}">
                  <a16:creationId xmlns:a16="http://schemas.microsoft.com/office/drawing/2014/main" id="{B95C47CA-05DE-3DB3-C835-B17FD0FCC22E}"/>
                </a:ext>
              </a:extLst>
            </p:cNvPr>
            <p:cNvGrpSpPr/>
            <p:nvPr/>
          </p:nvGrpSpPr>
          <p:grpSpPr>
            <a:xfrm>
              <a:off x="9903937" y="3637308"/>
              <a:ext cx="25434" cy="19626"/>
              <a:chOff x="9903937" y="3637308"/>
              <a:chExt cx="25434" cy="19626"/>
            </a:xfrm>
            <a:grpFill/>
          </p:grpSpPr>
          <p:sp>
            <p:nvSpPr>
              <p:cNvPr id="591" name="Freeform: Shape 590">
                <a:extLst>
                  <a:ext uri="{FF2B5EF4-FFF2-40B4-BE49-F238E27FC236}">
                    <a16:creationId xmlns:a16="http://schemas.microsoft.com/office/drawing/2014/main" id="{95D65888-EE26-F6EA-A199-FF11B94956E9}"/>
                  </a:ext>
                </a:extLst>
              </p:cNvPr>
              <p:cNvSpPr/>
              <p:nvPr/>
            </p:nvSpPr>
            <p:spPr>
              <a:xfrm>
                <a:off x="9916654"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00B0F0"/>
                </a:solidFill>
                <a:prstDash val="solid"/>
                <a:miter/>
              </a:ln>
            </p:spPr>
            <p:txBody>
              <a:bodyPr rtlCol="0" anchor="ctr"/>
              <a:lstStyle/>
              <a:p>
                <a:endParaRPr lang="LID4096" sz="200"/>
              </a:p>
            </p:txBody>
          </p:sp>
          <p:sp>
            <p:nvSpPr>
              <p:cNvPr id="592" name="Freeform: Shape 591">
                <a:extLst>
                  <a:ext uri="{FF2B5EF4-FFF2-40B4-BE49-F238E27FC236}">
                    <a16:creationId xmlns:a16="http://schemas.microsoft.com/office/drawing/2014/main" id="{6E892641-C620-7CE9-7076-45970EBF05E9}"/>
                  </a:ext>
                </a:extLst>
              </p:cNvPr>
              <p:cNvSpPr/>
              <p:nvPr/>
            </p:nvSpPr>
            <p:spPr>
              <a:xfrm>
                <a:off x="9903937"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35" name="Freeform: Shape 434">
              <a:extLst>
                <a:ext uri="{FF2B5EF4-FFF2-40B4-BE49-F238E27FC236}">
                  <a16:creationId xmlns:a16="http://schemas.microsoft.com/office/drawing/2014/main" id="{484E5989-A318-751C-49F3-583A23A0237D}"/>
                </a:ext>
              </a:extLst>
            </p:cNvPr>
            <p:cNvSpPr/>
            <p:nvPr/>
          </p:nvSpPr>
          <p:spPr>
            <a:xfrm>
              <a:off x="9818551"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36" name="Freeform: Shape 435">
              <a:extLst>
                <a:ext uri="{FF2B5EF4-FFF2-40B4-BE49-F238E27FC236}">
                  <a16:creationId xmlns:a16="http://schemas.microsoft.com/office/drawing/2014/main" id="{7C6C36FD-E32D-A3CD-EAE4-E91F584CD01B}"/>
                </a:ext>
              </a:extLst>
            </p:cNvPr>
            <p:cNvSpPr/>
            <p:nvPr/>
          </p:nvSpPr>
          <p:spPr>
            <a:xfrm>
              <a:off x="9916654"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437" name="Freeform: Shape 436">
              <a:extLst>
                <a:ext uri="{FF2B5EF4-FFF2-40B4-BE49-F238E27FC236}">
                  <a16:creationId xmlns:a16="http://schemas.microsoft.com/office/drawing/2014/main" id="{1EECBDFF-C9DF-5EB2-B49A-88B535D25313}"/>
                </a:ext>
              </a:extLst>
            </p:cNvPr>
            <p:cNvSpPr/>
            <p:nvPr/>
          </p:nvSpPr>
          <p:spPr>
            <a:xfrm>
              <a:off x="10444232"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38" name="Freeform: Shape 437">
              <a:extLst>
                <a:ext uri="{FF2B5EF4-FFF2-40B4-BE49-F238E27FC236}">
                  <a16:creationId xmlns:a16="http://schemas.microsoft.com/office/drawing/2014/main" id="{6BE4CF61-8C38-CC55-92E5-5579B3552723}"/>
                </a:ext>
              </a:extLst>
            </p:cNvPr>
            <p:cNvSpPr/>
            <p:nvPr/>
          </p:nvSpPr>
          <p:spPr>
            <a:xfrm>
              <a:off x="10352669"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39" name="Freeform: Shape 438">
              <a:extLst>
                <a:ext uri="{FF2B5EF4-FFF2-40B4-BE49-F238E27FC236}">
                  <a16:creationId xmlns:a16="http://schemas.microsoft.com/office/drawing/2014/main" id="{EE2A04B7-7FEF-500C-2CC3-2FA7F6F4E1B9}"/>
                </a:ext>
              </a:extLst>
            </p:cNvPr>
            <p:cNvSpPr/>
            <p:nvPr/>
          </p:nvSpPr>
          <p:spPr>
            <a:xfrm>
              <a:off x="10450772"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440" name="Graphic 4">
              <a:extLst>
                <a:ext uri="{FF2B5EF4-FFF2-40B4-BE49-F238E27FC236}">
                  <a16:creationId xmlns:a16="http://schemas.microsoft.com/office/drawing/2014/main" id="{5716E8CB-B0D6-85B7-0207-80086B61ADFC}"/>
                </a:ext>
              </a:extLst>
            </p:cNvPr>
            <p:cNvGrpSpPr/>
            <p:nvPr/>
          </p:nvGrpSpPr>
          <p:grpSpPr>
            <a:xfrm>
              <a:off x="10435831" y="3183145"/>
              <a:ext cx="25419" cy="19624"/>
              <a:chOff x="10435831" y="3183145"/>
              <a:chExt cx="25419" cy="19624"/>
            </a:xfrm>
            <a:grpFill/>
          </p:grpSpPr>
          <p:sp>
            <p:nvSpPr>
              <p:cNvPr id="589" name="Freeform: Shape 588">
                <a:extLst>
                  <a:ext uri="{FF2B5EF4-FFF2-40B4-BE49-F238E27FC236}">
                    <a16:creationId xmlns:a16="http://schemas.microsoft.com/office/drawing/2014/main" id="{1944ED33-1CC4-9719-DA83-49F8D5452119}"/>
                  </a:ext>
                </a:extLst>
              </p:cNvPr>
              <p:cNvSpPr/>
              <p:nvPr/>
            </p:nvSpPr>
            <p:spPr>
              <a:xfrm>
                <a:off x="10448570" y="3183145"/>
                <a:ext cx="47" cy="748"/>
              </a:xfrm>
              <a:custGeom>
                <a:avLst/>
                <a:gdLst>
                  <a:gd name="connsiteX0" fmla="*/ 51 w 47"/>
                  <a:gd name="connsiteY0" fmla="*/ 1784 h 748"/>
                  <a:gd name="connsiteX1" fmla="*/ 4 w 47"/>
                  <a:gd name="connsiteY1" fmla="*/ 2532 h 748"/>
                </a:gdLst>
                <a:ahLst/>
                <a:cxnLst>
                  <a:cxn ang="0">
                    <a:pos x="connsiteX0" y="connsiteY0"/>
                  </a:cxn>
                  <a:cxn ang="0">
                    <a:pos x="connsiteX1" y="connsiteY1"/>
                  </a:cxn>
                </a:cxnLst>
                <a:rect l="l" t="t" r="r" b="b"/>
                <a:pathLst>
                  <a:path w="47" h="748">
                    <a:moveTo>
                      <a:pt x="51" y="1784"/>
                    </a:moveTo>
                    <a:cubicBezTo>
                      <a:pt x="33" y="2033"/>
                      <a:pt x="19" y="2284"/>
                      <a:pt x="4" y="2532"/>
                    </a:cubicBezTo>
                  </a:path>
                </a:pathLst>
              </a:custGeom>
              <a:grpFill/>
              <a:ln w="9525" cap="flat">
                <a:solidFill>
                  <a:srgbClr val="00B0F0"/>
                </a:solidFill>
                <a:prstDash val="solid"/>
                <a:miter/>
              </a:ln>
            </p:spPr>
            <p:txBody>
              <a:bodyPr rtlCol="0" anchor="ctr"/>
              <a:lstStyle/>
              <a:p>
                <a:endParaRPr lang="LID4096" sz="200"/>
              </a:p>
            </p:txBody>
          </p:sp>
          <p:sp>
            <p:nvSpPr>
              <p:cNvPr id="590" name="Freeform: Shape 589">
                <a:extLst>
                  <a:ext uri="{FF2B5EF4-FFF2-40B4-BE49-F238E27FC236}">
                    <a16:creationId xmlns:a16="http://schemas.microsoft.com/office/drawing/2014/main" id="{3AA26B68-79C9-F797-6ACE-4ACC43BC4E3A}"/>
                  </a:ext>
                </a:extLst>
              </p:cNvPr>
              <p:cNvSpPr/>
              <p:nvPr/>
            </p:nvSpPr>
            <p:spPr>
              <a:xfrm>
                <a:off x="10435831" y="3184136"/>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00B0F0"/>
                </a:solidFill>
                <a:prstDash val="solid"/>
                <a:miter/>
              </a:ln>
            </p:spPr>
            <p:txBody>
              <a:bodyPr rtlCol="0" anchor="ctr"/>
              <a:lstStyle/>
              <a:p>
                <a:endParaRPr lang="LID4096" sz="200"/>
              </a:p>
            </p:txBody>
          </p:sp>
        </p:grpSp>
        <p:sp>
          <p:nvSpPr>
            <p:cNvPr id="441" name="Freeform: Shape 440">
              <a:extLst>
                <a:ext uri="{FF2B5EF4-FFF2-40B4-BE49-F238E27FC236}">
                  <a16:creationId xmlns:a16="http://schemas.microsoft.com/office/drawing/2014/main" id="{17BD3744-B905-0725-9F68-BE49A11C5296}"/>
                </a:ext>
              </a:extLst>
            </p:cNvPr>
            <p:cNvSpPr/>
            <p:nvPr/>
          </p:nvSpPr>
          <p:spPr>
            <a:xfrm>
              <a:off x="9910114"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42" name="Freeform: Shape 441">
              <a:extLst>
                <a:ext uri="{FF2B5EF4-FFF2-40B4-BE49-F238E27FC236}">
                  <a16:creationId xmlns:a16="http://schemas.microsoft.com/office/drawing/2014/main" id="{8EFC8FF5-0774-B42C-7A47-C66BA6465961}"/>
                </a:ext>
              </a:extLst>
            </p:cNvPr>
            <p:cNvSpPr/>
            <p:nvPr/>
          </p:nvSpPr>
          <p:spPr>
            <a:xfrm>
              <a:off x="9818551"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43" name="Freeform: Shape 442">
              <a:extLst>
                <a:ext uri="{FF2B5EF4-FFF2-40B4-BE49-F238E27FC236}">
                  <a16:creationId xmlns:a16="http://schemas.microsoft.com/office/drawing/2014/main" id="{1D610330-7FD3-C40B-BBA6-C4417648496A}"/>
                </a:ext>
              </a:extLst>
            </p:cNvPr>
            <p:cNvSpPr/>
            <p:nvPr/>
          </p:nvSpPr>
          <p:spPr>
            <a:xfrm>
              <a:off x="9916654" y="3777667"/>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444" name="Freeform: Shape 443">
              <a:extLst>
                <a:ext uri="{FF2B5EF4-FFF2-40B4-BE49-F238E27FC236}">
                  <a16:creationId xmlns:a16="http://schemas.microsoft.com/office/drawing/2014/main" id="{78B13BBD-3CCA-D888-D8B8-B86B5D9EF09F}"/>
                </a:ext>
              </a:extLst>
            </p:cNvPr>
            <p:cNvSpPr/>
            <p:nvPr/>
          </p:nvSpPr>
          <p:spPr>
            <a:xfrm>
              <a:off x="9910114"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45" name="Graphic 4">
              <a:extLst>
                <a:ext uri="{FF2B5EF4-FFF2-40B4-BE49-F238E27FC236}">
                  <a16:creationId xmlns:a16="http://schemas.microsoft.com/office/drawing/2014/main" id="{F42CFC62-621B-5D18-DD0A-029786DADBCB}"/>
                </a:ext>
              </a:extLst>
            </p:cNvPr>
            <p:cNvGrpSpPr/>
            <p:nvPr/>
          </p:nvGrpSpPr>
          <p:grpSpPr>
            <a:xfrm>
              <a:off x="9903937" y="3864391"/>
              <a:ext cx="25434" cy="19626"/>
              <a:chOff x="9903937" y="3864391"/>
              <a:chExt cx="25434" cy="19626"/>
            </a:xfrm>
            <a:grpFill/>
          </p:grpSpPr>
          <p:sp>
            <p:nvSpPr>
              <p:cNvPr id="587" name="Freeform: Shape 586">
                <a:extLst>
                  <a:ext uri="{FF2B5EF4-FFF2-40B4-BE49-F238E27FC236}">
                    <a16:creationId xmlns:a16="http://schemas.microsoft.com/office/drawing/2014/main" id="{44725788-2E73-C0BD-6DF5-AD32DA681F34}"/>
                  </a:ext>
                </a:extLst>
              </p:cNvPr>
              <p:cNvSpPr/>
              <p:nvPr/>
            </p:nvSpPr>
            <p:spPr>
              <a:xfrm>
                <a:off x="9916654" y="3864391"/>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588" name="Freeform: Shape 587">
                <a:extLst>
                  <a:ext uri="{FF2B5EF4-FFF2-40B4-BE49-F238E27FC236}">
                    <a16:creationId xmlns:a16="http://schemas.microsoft.com/office/drawing/2014/main" id="{898BB526-C77F-1041-4509-FCC5118CA0DD}"/>
                  </a:ext>
                </a:extLst>
              </p:cNvPr>
              <p:cNvSpPr/>
              <p:nvPr/>
            </p:nvSpPr>
            <p:spPr>
              <a:xfrm>
                <a:off x="9903937" y="386558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46" name="Freeform: Shape 445">
              <a:extLst>
                <a:ext uri="{FF2B5EF4-FFF2-40B4-BE49-F238E27FC236}">
                  <a16:creationId xmlns:a16="http://schemas.microsoft.com/office/drawing/2014/main" id="{5B2A9291-97DC-E00F-7BF0-8A3CDF9AFFD7}"/>
                </a:ext>
              </a:extLst>
            </p:cNvPr>
            <p:cNvSpPr/>
            <p:nvPr/>
          </p:nvSpPr>
          <p:spPr>
            <a:xfrm>
              <a:off x="9647272" y="3911076"/>
              <a:ext cx="538763" cy="66355"/>
            </a:xfrm>
            <a:custGeom>
              <a:avLst/>
              <a:gdLst>
                <a:gd name="connsiteX0" fmla="*/ 538768 w 538763"/>
                <a:gd name="connsiteY0" fmla="*/ 34962 h 66355"/>
                <a:gd name="connsiteX1" fmla="*/ 269386 w 538763"/>
                <a:gd name="connsiteY1" fmla="*/ 68139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39"/>
                    <a:pt x="269386" y="68139"/>
                  </a:cubicBezTo>
                  <a:cubicBezTo>
                    <a:pt x="120610" y="68139"/>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447" name="Freeform: Shape 446">
              <a:extLst>
                <a:ext uri="{FF2B5EF4-FFF2-40B4-BE49-F238E27FC236}">
                  <a16:creationId xmlns:a16="http://schemas.microsoft.com/office/drawing/2014/main" id="{CA6A420F-2C69-EDA6-16A2-D320F8AA375F}"/>
                </a:ext>
              </a:extLst>
            </p:cNvPr>
            <p:cNvSpPr/>
            <p:nvPr/>
          </p:nvSpPr>
          <p:spPr>
            <a:xfrm>
              <a:off x="9916654" y="3891208"/>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grpSp>
          <p:nvGrpSpPr>
            <p:cNvPr id="448" name="Graphic 4">
              <a:extLst>
                <a:ext uri="{FF2B5EF4-FFF2-40B4-BE49-F238E27FC236}">
                  <a16:creationId xmlns:a16="http://schemas.microsoft.com/office/drawing/2014/main" id="{87943088-66C4-4F61-75AE-D7F608E5209C}"/>
                </a:ext>
              </a:extLst>
            </p:cNvPr>
            <p:cNvGrpSpPr/>
            <p:nvPr/>
          </p:nvGrpSpPr>
          <p:grpSpPr>
            <a:xfrm>
              <a:off x="10438055" y="3069598"/>
              <a:ext cx="25434" cy="19630"/>
              <a:chOff x="10438055" y="3069598"/>
              <a:chExt cx="25434" cy="19630"/>
            </a:xfrm>
            <a:grpFill/>
          </p:grpSpPr>
          <p:sp>
            <p:nvSpPr>
              <p:cNvPr id="585" name="Freeform: Shape 584">
                <a:extLst>
                  <a:ext uri="{FF2B5EF4-FFF2-40B4-BE49-F238E27FC236}">
                    <a16:creationId xmlns:a16="http://schemas.microsoft.com/office/drawing/2014/main" id="{268CA12A-9C44-05A5-4B70-DB32E0A2D6BB}"/>
                  </a:ext>
                </a:extLst>
              </p:cNvPr>
              <p:cNvSpPr/>
              <p:nvPr/>
            </p:nvSpPr>
            <p:spPr>
              <a:xfrm>
                <a:off x="10450772"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86" name="Freeform: Shape 585">
                <a:extLst>
                  <a:ext uri="{FF2B5EF4-FFF2-40B4-BE49-F238E27FC236}">
                    <a16:creationId xmlns:a16="http://schemas.microsoft.com/office/drawing/2014/main" id="{6B39FD08-AC7F-7F8A-92A6-4BD5B0C1FDC7}"/>
                  </a:ext>
                </a:extLst>
              </p:cNvPr>
              <p:cNvSpPr/>
              <p:nvPr/>
            </p:nvSpPr>
            <p:spPr>
              <a:xfrm>
                <a:off x="10438055"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449" name="Graphic 4">
              <a:extLst>
                <a:ext uri="{FF2B5EF4-FFF2-40B4-BE49-F238E27FC236}">
                  <a16:creationId xmlns:a16="http://schemas.microsoft.com/office/drawing/2014/main" id="{279F3E02-EDC4-5E9C-B46D-F9F947F5E265}"/>
                </a:ext>
              </a:extLst>
            </p:cNvPr>
            <p:cNvGrpSpPr/>
            <p:nvPr/>
          </p:nvGrpSpPr>
          <p:grpSpPr>
            <a:xfrm>
              <a:off x="9903937" y="3750852"/>
              <a:ext cx="25434" cy="19624"/>
              <a:chOff x="9903937" y="3750852"/>
              <a:chExt cx="25434" cy="19624"/>
            </a:xfrm>
            <a:grpFill/>
          </p:grpSpPr>
          <p:sp>
            <p:nvSpPr>
              <p:cNvPr id="583" name="Freeform: Shape 582">
                <a:extLst>
                  <a:ext uri="{FF2B5EF4-FFF2-40B4-BE49-F238E27FC236}">
                    <a16:creationId xmlns:a16="http://schemas.microsoft.com/office/drawing/2014/main" id="{0415D960-82AB-885F-2D64-C24D6612044F}"/>
                  </a:ext>
                </a:extLst>
              </p:cNvPr>
              <p:cNvSpPr/>
              <p:nvPr/>
            </p:nvSpPr>
            <p:spPr>
              <a:xfrm>
                <a:off x="9916654"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584" name="Freeform: Shape 583">
                <a:extLst>
                  <a:ext uri="{FF2B5EF4-FFF2-40B4-BE49-F238E27FC236}">
                    <a16:creationId xmlns:a16="http://schemas.microsoft.com/office/drawing/2014/main" id="{5A8055CE-45E7-58B7-B43A-D73C5CDD425A}"/>
                  </a:ext>
                </a:extLst>
              </p:cNvPr>
              <p:cNvSpPr/>
              <p:nvPr/>
            </p:nvSpPr>
            <p:spPr>
              <a:xfrm>
                <a:off x="9903937"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50" name="Freeform: Shape 449">
              <a:extLst>
                <a:ext uri="{FF2B5EF4-FFF2-40B4-BE49-F238E27FC236}">
                  <a16:creationId xmlns:a16="http://schemas.microsoft.com/office/drawing/2014/main" id="{D3FAEB30-A3C2-DA6E-C5A1-5F8143D87286}"/>
                </a:ext>
              </a:extLst>
            </p:cNvPr>
            <p:cNvSpPr/>
            <p:nvPr/>
          </p:nvSpPr>
          <p:spPr>
            <a:xfrm>
              <a:off x="9913747"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51" name="Graphic 4">
              <a:extLst>
                <a:ext uri="{FF2B5EF4-FFF2-40B4-BE49-F238E27FC236}">
                  <a16:creationId xmlns:a16="http://schemas.microsoft.com/office/drawing/2014/main" id="{71B94C67-9DAC-A3BD-D9E6-493BFC54A68F}"/>
                </a:ext>
              </a:extLst>
            </p:cNvPr>
            <p:cNvGrpSpPr/>
            <p:nvPr/>
          </p:nvGrpSpPr>
          <p:grpSpPr>
            <a:xfrm>
              <a:off x="9907570" y="2842515"/>
              <a:ext cx="25434" cy="19630"/>
              <a:chOff x="9907570" y="2842515"/>
              <a:chExt cx="25434" cy="19630"/>
            </a:xfrm>
            <a:grpFill/>
          </p:grpSpPr>
          <p:sp>
            <p:nvSpPr>
              <p:cNvPr id="581" name="Freeform: Shape 580">
                <a:extLst>
                  <a:ext uri="{FF2B5EF4-FFF2-40B4-BE49-F238E27FC236}">
                    <a16:creationId xmlns:a16="http://schemas.microsoft.com/office/drawing/2014/main" id="{787BBA3A-990B-0AAD-8A73-5987CCD6103B}"/>
                  </a:ext>
                </a:extLst>
              </p:cNvPr>
              <p:cNvSpPr/>
              <p:nvPr/>
            </p:nvSpPr>
            <p:spPr>
              <a:xfrm>
                <a:off x="9920288"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82" name="Freeform: Shape 581">
                <a:extLst>
                  <a:ext uri="{FF2B5EF4-FFF2-40B4-BE49-F238E27FC236}">
                    <a16:creationId xmlns:a16="http://schemas.microsoft.com/office/drawing/2014/main" id="{1485D04C-F6E7-27A2-D31C-8CF2193E41DA}"/>
                  </a:ext>
                </a:extLst>
              </p:cNvPr>
              <p:cNvSpPr/>
              <p:nvPr/>
            </p:nvSpPr>
            <p:spPr>
              <a:xfrm>
                <a:off x="9907570"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52" name="Freeform: Shape 451">
              <a:extLst>
                <a:ext uri="{FF2B5EF4-FFF2-40B4-BE49-F238E27FC236}">
                  <a16:creationId xmlns:a16="http://schemas.microsoft.com/office/drawing/2014/main" id="{225A9085-77E1-95AB-6010-0D778EF1270A}"/>
                </a:ext>
              </a:extLst>
            </p:cNvPr>
            <p:cNvSpPr/>
            <p:nvPr/>
          </p:nvSpPr>
          <p:spPr>
            <a:xfrm>
              <a:off x="9822184"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53" name="Freeform: Shape 452">
              <a:extLst>
                <a:ext uri="{FF2B5EF4-FFF2-40B4-BE49-F238E27FC236}">
                  <a16:creationId xmlns:a16="http://schemas.microsoft.com/office/drawing/2014/main" id="{74BC8C2E-6830-1991-1ADE-99247588D45C}"/>
                </a:ext>
              </a:extLst>
            </p:cNvPr>
            <p:cNvSpPr/>
            <p:nvPr/>
          </p:nvSpPr>
          <p:spPr>
            <a:xfrm>
              <a:off x="9920288"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sp>
          <p:nvSpPr>
            <p:cNvPr id="454" name="Freeform: Shape 453">
              <a:extLst>
                <a:ext uri="{FF2B5EF4-FFF2-40B4-BE49-F238E27FC236}">
                  <a16:creationId xmlns:a16="http://schemas.microsoft.com/office/drawing/2014/main" id="{55094813-D9C4-C19C-6DD0-C08DD3E6C33B}"/>
                </a:ext>
              </a:extLst>
            </p:cNvPr>
            <p:cNvSpPr/>
            <p:nvPr/>
          </p:nvSpPr>
          <p:spPr>
            <a:xfrm>
              <a:off x="9644871" y="467895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55" name="Freeform: Shape 454">
              <a:extLst>
                <a:ext uri="{FF2B5EF4-FFF2-40B4-BE49-F238E27FC236}">
                  <a16:creationId xmlns:a16="http://schemas.microsoft.com/office/drawing/2014/main" id="{F2E10FB9-68CB-E91B-E761-473A30D7D01C}"/>
                </a:ext>
              </a:extLst>
            </p:cNvPr>
            <p:cNvSpPr/>
            <p:nvPr/>
          </p:nvSpPr>
          <p:spPr>
            <a:xfrm>
              <a:off x="9553308" y="470586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56" name="Freeform: Shape 455">
              <a:extLst>
                <a:ext uri="{FF2B5EF4-FFF2-40B4-BE49-F238E27FC236}">
                  <a16:creationId xmlns:a16="http://schemas.microsoft.com/office/drawing/2014/main" id="{C305B23F-B48F-7D53-1C00-641253F9AC63}"/>
                </a:ext>
              </a:extLst>
            </p:cNvPr>
            <p:cNvSpPr/>
            <p:nvPr/>
          </p:nvSpPr>
          <p:spPr>
            <a:xfrm>
              <a:off x="9651412" y="4685998"/>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457" name="Freeform: Shape 456">
              <a:extLst>
                <a:ext uri="{FF2B5EF4-FFF2-40B4-BE49-F238E27FC236}">
                  <a16:creationId xmlns:a16="http://schemas.microsoft.com/office/drawing/2014/main" id="{A6057B57-6725-3E88-7B1B-33F46F5894E5}"/>
                </a:ext>
              </a:extLst>
            </p:cNvPr>
            <p:cNvSpPr/>
            <p:nvPr/>
          </p:nvSpPr>
          <p:spPr>
            <a:xfrm>
              <a:off x="9644871" y="479249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58" name="Graphic 4">
              <a:extLst>
                <a:ext uri="{FF2B5EF4-FFF2-40B4-BE49-F238E27FC236}">
                  <a16:creationId xmlns:a16="http://schemas.microsoft.com/office/drawing/2014/main" id="{AE805E64-4C73-A446-FBD2-A6923BEF58D1}"/>
                </a:ext>
              </a:extLst>
            </p:cNvPr>
            <p:cNvGrpSpPr/>
            <p:nvPr/>
          </p:nvGrpSpPr>
          <p:grpSpPr>
            <a:xfrm>
              <a:off x="9638695" y="4772724"/>
              <a:ext cx="25434" cy="19624"/>
              <a:chOff x="9638695" y="4772724"/>
              <a:chExt cx="25434" cy="19624"/>
            </a:xfrm>
            <a:grpFill/>
          </p:grpSpPr>
          <p:sp>
            <p:nvSpPr>
              <p:cNvPr id="579" name="Freeform: Shape 578">
                <a:extLst>
                  <a:ext uri="{FF2B5EF4-FFF2-40B4-BE49-F238E27FC236}">
                    <a16:creationId xmlns:a16="http://schemas.microsoft.com/office/drawing/2014/main" id="{5C8A38C0-09F3-1564-EED1-983E7FE11F1F}"/>
                  </a:ext>
                </a:extLst>
              </p:cNvPr>
              <p:cNvSpPr/>
              <p:nvPr/>
            </p:nvSpPr>
            <p:spPr>
              <a:xfrm>
                <a:off x="9651412" y="4772724"/>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00B0F0"/>
                </a:solidFill>
                <a:prstDash val="solid"/>
                <a:miter/>
              </a:ln>
            </p:spPr>
            <p:txBody>
              <a:bodyPr rtlCol="0" anchor="ctr"/>
              <a:lstStyle/>
              <a:p>
                <a:endParaRPr lang="LID4096" sz="200"/>
              </a:p>
            </p:txBody>
          </p:sp>
          <p:sp>
            <p:nvSpPr>
              <p:cNvPr id="580" name="Freeform: Shape 579">
                <a:extLst>
                  <a:ext uri="{FF2B5EF4-FFF2-40B4-BE49-F238E27FC236}">
                    <a16:creationId xmlns:a16="http://schemas.microsoft.com/office/drawing/2014/main" id="{4C5632A7-9B7C-C1FC-0DDD-49B48DE2B252}"/>
                  </a:ext>
                </a:extLst>
              </p:cNvPr>
              <p:cNvSpPr/>
              <p:nvPr/>
            </p:nvSpPr>
            <p:spPr>
              <a:xfrm>
                <a:off x="9638695" y="477391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59" name="Freeform: Shape 458">
              <a:extLst>
                <a:ext uri="{FF2B5EF4-FFF2-40B4-BE49-F238E27FC236}">
                  <a16:creationId xmlns:a16="http://schemas.microsoft.com/office/drawing/2014/main" id="{5058BB3B-5B66-9A06-9EB3-8B6C842B48E3}"/>
                </a:ext>
              </a:extLst>
            </p:cNvPr>
            <p:cNvSpPr/>
            <p:nvPr/>
          </p:nvSpPr>
          <p:spPr>
            <a:xfrm>
              <a:off x="9553308" y="4819407"/>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60" name="Freeform: Shape 459">
              <a:extLst>
                <a:ext uri="{FF2B5EF4-FFF2-40B4-BE49-F238E27FC236}">
                  <a16:creationId xmlns:a16="http://schemas.microsoft.com/office/drawing/2014/main" id="{44141DD1-BCB4-5779-3550-E187AEF78F15}"/>
                </a:ext>
              </a:extLst>
            </p:cNvPr>
            <p:cNvSpPr/>
            <p:nvPr/>
          </p:nvSpPr>
          <p:spPr>
            <a:xfrm>
              <a:off x="9651412" y="4799539"/>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461" name="Freeform: Shape 460">
              <a:extLst>
                <a:ext uri="{FF2B5EF4-FFF2-40B4-BE49-F238E27FC236}">
                  <a16:creationId xmlns:a16="http://schemas.microsoft.com/office/drawing/2014/main" id="{D7B7D961-1BEE-4E92-288A-AEE79BE09309}"/>
                </a:ext>
              </a:extLst>
            </p:cNvPr>
            <p:cNvSpPr/>
            <p:nvPr/>
          </p:nvSpPr>
          <p:spPr>
            <a:xfrm>
              <a:off x="9913747"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62" name="Freeform: Shape 461">
              <a:extLst>
                <a:ext uri="{FF2B5EF4-FFF2-40B4-BE49-F238E27FC236}">
                  <a16:creationId xmlns:a16="http://schemas.microsoft.com/office/drawing/2014/main" id="{1944F68F-63C1-3CB7-2CED-5595A828B35B}"/>
                </a:ext>
              </a:extLst>
            </p:cNvPr>
            <p:cNvSpPr/>
            <p:nvPr/>
          </p:nvSpPr>
          <p:spPr>
            <a:xfrm>
              <a:off x="9822184"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63" name="Freeform: Shape 462">
              <a:extLst>
                <a:ext uri="{FF2B5EF4-FFF2-40B4-BE49-F238E27FC236}">
                  <a16:creationId xmlns:a16="http://schemas.microsoft.com/office/drawing/2014/main" id="{9F3B8DE1-BCE4-A385-ED36-98D68AC8EB92}"/>
                </a:ext>
              </a:extLst>
            </p:cNvPr>
            <p:cNvSpPr/>
            <p:nvPr/>
          </p:nvSpPr>
          <p:spPr>
            <a:xfrm>
              <a:off x="9920288"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464" name="Freeform: Shape 463">
              <a:extLst>
                <a:ext uri="{FF2B5EF4-FFF2-40B4-BE49-F238E27FC236}">
                  <a16:creationId xmlns:a16="http://schemas.microsoft.com/office/drawing/2014/main" id="{73BBB55B-3783-7800-3600-59828B5373D1}"/>
                </a:ext>
              </a:extLst>
            </p:cNvPr>
            <p:cNvSpPr/>
            <p:nvPr/>
          </p:nvSpPr>
          <p:spPr>
            <a:xfrm>
              <a:off x="9913747"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65" name="Graphic 4">
              <a:extLst>
                <a:ext uri="{FF2B5EF4-FFF2-40B4-BE49-F238E27FC236}">
                  <a16:creationId xmlns:a16="http://schemas.microsoft.com/office/drawing/2014/main" id="{6BC27E73-943F-5F92-480B-EB533A8C02E4}"/>
                </a:ext>
              </a:extLst>
            </p:cNvPr>
            <p:cNvGrpSpPr/>
            <p:nvPr/>
          </p:nvGrpSpPr>
          <p:grpSpPr>
            <a:xfrm>
              <a:off x="9907570" y="3069598"/>
              <a:ext cx="25434" cy="19630"/>
              <a:chOff x="9907570" y="3069598"/>
              <a:chExt cx="25434" cy="19630"/>
            </a:xfrm>
            <a:grpFill/>
          </p:grpSpPr>
          <p:sp>
            <p:nvSpPr>
              <p:cNvPr id="577" name="Freeform: Shape 576">
                <a:extLst>
                  <a:ext uri="{FF2B5EF4-FFF2-40B4-BE49-F238E27FC236}">
                    <a16:creationId xmlns:a16="http://schemas.microsoft.com/office/drawing/2014/main" id="{973AAF67-2E41-F442-D1DF-7FE3D19D1174}"/>
                  </a:ext>
                </a:extLst>
              </p:cNvPr>
              <p:cNvSpPr/>
              <p:nvPr/>
            </p:nvSpPr>
            <p:spPr>
              <a:xfrm>
                <a:off x="9920288"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78" name="Freeform: Shape 577">
                <a:extLst>
                  <a:ext uri="{FF2B5EF4-FFF2-40B4-BE49-F238E27FC236}">
                    <a16:creationId xmlns:a16="http://schemas.microsoft.com/office/drawing/2014/main" id="{03B02E97-18C7-8657-AE96-7C8F265BF978}"/>
                  </a:ext>
                </a:extLst>
              </p:cNvPr>
              <p:cNvSpPr/>
              <p:nvPr/>
            </p:nvSpPr>
            <p:spPr>
              <a:xfrm>
                <a:off x="9907570"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66" name="Freeform: Shape 465">
              <a:extLst>
                <a:ext uri="{FF2B5EF4-FFF2-40B4-BE49-F238E27FC236}">
                  <a16:creationId xmlns:a16="http://schemas.microsoft.com/office/drawing/2014/main" id="{E46576BB-1BEF-F9FC-7EBE-DBDA371CC485}"/>
                </a:ext>
              </a:extLst>
            </p:cNvPr>
            <p:cNvSpPr/>
            <p:nvPr/>
          </p:nvSpPr>
          <p:spPr>
            <a:xfrm>
              <a:off x="9822184"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67" name="Freeform: Shape 466">
              <a:extLst>
                <a:ext uri="{FF2B5EF4-FFF2-40B4-BE49-F238E27FC236}">
                  <a16:creationId xmlns:a16="http://schemas.microsoft.com/office/drawing/2014/main" id="{7B190AA3-74EB-901D-785A-11F449D3A160}"/>
                </a:ext>
              </a:extLst>
            </p:cNvPr>
            <p:cNvSpPr/>
            <p:nvPr/>
          </p:nvSpPr>
          <p:spPr>
            <a:xfrm>
              <a:off x="9920288"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468" name="Graphic 4">
              <a:extLst>
                <a:ext uri="{FF2B5EF4-FFF2-40B4-BE49-F238E27FC236}">
                  <a16:creationId xmlns:a16="http://schemas.microsoft.com/office/drawing/2014/main" id="{E93423FC-45D5-C1EC-87B9-AEC0CE2F68DA}"/>
                </a:ext>
              </a:extLst>
            </p:cNvPr>
            <p:cNvGrpSpPr/>
            <p:nvPr/>
          </p:nvGrpSpPr>
          <p:grpSpPr>
            <a:xfrm>
              <a:off x="9638695" y="4091474"/>
              <a:ext cx="25434" cy="19626"/>
              <a:chOff x="9638695" y="4091474"/>
              <a:chExt cx="25434" cy="19626"/>
            </a:xfrm>
            <a:grpFill/>
          </p:grpSpPr>
          <p:sp>
            <p:nvSpPr>
              <p:cNvPr id="575" name="Freeform: Shape 574">
                <a:extLst>
                  <a:ext uri="{FF2B5EF4-FFF2-40B4-BE49-F238E27FC236}">
                    <a16:creationId xmlns:a16="http://schemas.microsoft.com/office/drawing/2014/main" id="{885A1D87-D488-59A3-426B-4D047AAE9AA9}"/>
                  </a:ext>
                </a:extLst>
              </p:cNvPr>
              <p:cNvSpPr/>
              <p:nvPr/>
            </p:nvSpPr>
            <p:spPr>
              <a:xfrm>
                <a:off x="9651412" y="409147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576" name="Freeform: Shape 575">
                <a:extLst>
                  <a:ext uri="{FF2B5EF4-FFF2-40B4-BE49-F238E27FC236}">
                    <a16:creationId xmlns:a16="http://schemas.microsoft.com/office/drawing/2014/main" id="{575B8218-88E2-AD56-131F-04FB8F71F7AD}"/>
                  </a:ext>
                </a:extLst>
              </p:cNvPr>
              <p:cNvSpPr/>
              <p:nvPr/>
            </p:nvSpPr>
            <p:spPr>
              <a:xfrm>
                <a:off x="9638695" y="409266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69" name="Freeform: Shape 468">
              <a:extLst>
                <a:ext uri="{FF2B5EF4-FFF2-40B4-BE49-F238E27FC236}">
                  <a16:creationId xmlns:a16="http://schemas.microsoft.com/office/drawing/2014/main" id="{E632FB7D-06C9-F023-E5E6-1EF337F0DAAE}"/>
                </a:ext>
              </a:extLst>
            </p:cNvPr>
            <p:cNvSpPr/>
            <p:nvPr/>
          </p:nvSpPr>
          <p:spPr>
            <a:xfrm>
              <a:off x="10462399"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70" name="Freeform: Shape 469">
              <a:extLst>
                <a:ext uri="{FF2B5EF4-FFF2-40B4-BE49-F238E27FC236}">
                  <a16:creationId xmlns:a16="http://schemas.microsoft.com/office/drawing/2014/main" id="{CD915C17-9810-EE80-D046-0C73C64DF139}"/>
                </a:ext>
              </a:extLst>
            </p:cNvPr>
            <p:cNvSpPr/>
            <p:nvPr/>
          </p:nvSpPr>
          <p:spPr>
            <a:xfrm>
              <a:off x="10370836"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71" name="Freeform: Shape 470">
              <a:extLst>
                <a:ext uri="{FF2B5EF4-FFF2-40B4-BE49-F238E27FC236}">
                  <a16:creationId xmlns:a16="http://schemas.microsoft.com/office/drawing/2014/main" id="{37273F81-75AD-2270-2DEB-78AB59EECAA9}"/>
                </a:ext>
              </a:extLst>
            </p:cNvPr>
            <p:cNvSpPr/>
            <p:nvPr/>
          </p:nvSpPr>
          <p:spPr>
            <a:xfrm>
              <a:off x="10468939"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grpSp>
          <p:nvGrpSpPr>
            <p:cNvPr id="472" name="Graphic 4">
              <a:extLst>
                <a:ext uri="{FF2B5EF4-FFF2-40B4-BE49-F238E27FC236}">
                  <a16:creationId xmlns:a16="http://schemas.microsoft.com/office/drawing/2014/main" id="{5D6BC24E-8AA7-CCC0-9F4D-481548B13DD0}"/>
                </a:ext>
              </a:extLst>
            </p:cNvPr>
            <p:cNvGrpSpPr/>
            <p:nvPr/>
          </p:nvGrpSpPr>
          <p:grpSpPr>
            <a:xfrm>
              <a:off x="10456222" y="2388349"/>
              <a:ext cx="25434" cy="19630"/>
              <a:chOff x="10456222" y="2388349"/>
              <a:chExt cx="25434" cy="19630"/>
            </a:xfrm>
            <a:grpFill/>
          </p:grpSpPr>
          <p:sp>
            <p:nvSpPr>
              <p:cNvPr id="573" name="Freeform: Shape 572">
                <a:extLst>
                  <a:ext uri="{FF2B5EF4-FFF2-40B4-BE49-F238E27FC236}">
                    <a16:creationId xmlns:a16="http://schemas.microsoft.com/office/drawing/2014/main" id="{4FDB48B3-9A8C-643D-2A3B-1ADFE16EBA16}"/>
                  </a:ext>
                </a:extLst>
              </p:cNvPr>
              <p:cNvSpPr/>
              <p:nvPr/>
            </p:nvSpPr>
            <p:spPr>
              <a:xfrm>
                <a:off x="10468939"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74" name="Freeform: Shape 573">
                <a:extLst>
                  <a:ext uri="{FF2B5EF4-FFF2-40B4-BE49-F238E27FC236}">
                    <a16:creationId xmlns:a16="http://schemas.microsoft.com/office/drawing/2014/main" id="{CC0E04EF-6AED-39EF-00CC-427904461355}"/>
                  </a:ext>
                </a:extLst>
              </p:cNvPr>
              <p:cNvSpPr/>
              <p:nvPr/>
            </p:nvSpPr>
            <p:spPr>
              <a:xfrm>
                <a:off x="10456222"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73" name="Freeform: Shape 472">
              <a:extLst>
                <a:ext uri="{FF2B5EF4-FFF2-40B4-BE49-F238E27FC236}">
                  <a16:creationId xmlns:a16="http://schemas.microsoft.com/office/drawing/2014/main" id="{A7B4850B-69EB-AC4E-D0DC-3F3D732CB48A}"/>
                </a:ext>
              </a:extLst>
            </p:cNvPr>
            <p:cNvSpPr/>
            <p:nvPr/>
          </p:nvSpPr>
          <p:spPr>
            <a:xfrm>
              <a:off x="9365096"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74" name="Freeform: Shape 473">
              <a:extLst>
                <a:ext uri="{FF2B5EF4-FFF2-40B4-BE49-F238E27FC236}">
                  <a16:creationId xmlns:a16="http://schemas.microsoft.com/office/drawing/2014/main" id="{30694EC3-A92C-D39F-50CC-85D7B8139D7C}"/>
                </a:ext>
              </a:extLst>
            </p:cNvPr>
            <p:cNvSpPr/>
            <p:nvPr/>
          </p:nvSpPr>
          <p:spPr>
            <a:xfrm>
              <a:off x="9102254"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1"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475" name="Freeform: Shape 474">
              <a:extLst>
                <a:ext uri="{FF2B5EF4-FFF2-40B4-BE49-F238E27FC236}">
                  <a16:creationId xmlns:a16="http://schemas.microsoft.com/office/drawing/2014/main" id="{BF3D99DC-0A0F-771B-770A-701AC819B88D}"/>
                </a:ext>
              </a:extLst>
            </p:cNvPr>
            <p:cNvSpPr/>
            <p:nvPr/>
          </p:nvSpPr>
          <p:spPr>
            <a:xfrm>
              <a:off x="9371636"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476" name="Freeform: Shape 475">
              <a:extLst>
                <a:ext uri="{FF2B5EF4-FFF2-40B4-BE49-F238E27FC236}">
                  <a16:creationId xmlns:a16="http://schemas.microsoft.com/office/drawing/2014/main" id="{775DC646-7327-9658-28D3-C426B32AFEAE}"/>
                </a:ext>
              </a:extLst>
            </p:cNvPr>
            <p:cNvSpPr/>
            <p:nvPr/>
          </p:nvSpPr>
          <p:spPr>
            <a:xfrm>
              <a:off x="9365096"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77" name="Graphic 4">
              <a:extLst>
                <a:ext uri="{FF2B5EF4-FFF2-40B4-BE49-F238E27FC236}">
                  <a16:creationId xmlns:a16="http://schemas.microsoft.com/office/drawing/2014/main" id="{C96E007E-1D19-AC97-A324-C5EE5E131EAD}"/>
                </a:ext>
              </a:extLst>
            </p:cNvPr>
            <p:cNvGrpSpPr/>
            <p:nvPr/>
          </p:nvGrpSpPr>
          <p:grpSpPr>
            <a:xfrm>
              <a:off x="9358919" y="3296684"/>
              <a:ext cx="25434" cy="19626"/>
              <a:chOff x="9358919" y="3296684"/>
              <a:chExt cx="25434" cy="19626"/>
            </a:xfrm>
            <a:grpFill/>
          </p:grpSpPr>
          <p:sp>
            <p:nvSpPr>
              <p:cNvPr id="571" name="Freeform: Shape 570">
                <a:extLst>
                  <a:ext uri="{FF2B5EF4-FFF2-40B4-BE49-F238E27FC236}">
                    <a16:creationId xmlns:a16="http://schemas.microsoft.com/office/drawing/2014/main" id="{9E5F2AFA-74A1-5BA0-7A12-821572E676A0}"/>
                  </a:ext>
                </a:extLst>
              </p:cNvPr>
              <p:cNvSpPr/>
              <p:nvPr/>
            </p:nvSpPr>
            <p:spPr>
              <a:xfrm>
                <a:off x="9371636"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572" name="Freeform: Shape 571">
                <a:extLst>
                  <a:ext uri="{FF2B5EF4-FFF2-40B4-BE49-F238E27FC236}">
                    <a16:creationId xmlns:a16="http://schemas.microsoft.com/office/drawing/2014/main" id="{2F6BCFEF-5AF9-A01D-4B5C-2EDC31701FD7}"/>
                  </a:ext>
                </a:extLst>
              </p:cNvPr>
              <p:cNvSpPr/>
              <p:nvPr/>
            </p:nvSpPr>
            <p:spPr>
              <a:xfrm>
                <a:off x="9358919"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78" name="Freeform: Shape 477">
              <a:extLst>
                <a:ext uri="{FF2B5EF4-FFF2-40B4-BE49-F238E27FC236}">
                  <a16:creationId xmlns:a16="http://schemas.microsoft.com/office/drawing/2014/main" id="{9F765DB7-0BBA-93E3-C651-1EBECF5B812E}"/>
                </a:ext>
              </a:extLst>
            </p:cNvPr>
            <p:cNvSpPr/>
            <p:nvPr/>
          </p:nvSpPr>
          <p:spPr>
            <a:xfrm>
              <a:off x="9169572" y="3343369"/>
              <a:ext cx="404127" cy="66355"/>
            </a:xfrm>
            <a:custGeom>
              <a:avLst/>
              <a:gdLst>
                <a:gd name="connsiteX0" fmla="*/ 404132 w 404127"/>
                <a:gd name="connsiteY0" fmla="*/ 34962 h 66355"/>
                <a:gd name="connsiteX1" fmla="*/ 202068 w 404127"/>
                <a:gd name="connsiteY1" fmla="*/ 68139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39"/>
                    <a:pt x="202068" y="68139"/>
                  </a:cubicBezTo>
                  <a:cubicBezTo>
                    <a:pt x="90471" y="68139"/>
                    <a:pt x="4" y="53285"/>
                    <a:pt x="4" y="34962"/>
                  </a:cubicBezTo>
                  <a:cubicBezTo>
                    <a:pt x="4" y="16638"/>
                    <a:pt x="90471" y="1784"/>
                    <a:pt x="202068" y="1784"/>
                  </a:cubicBezTo>
                  <a:cubicBezTo>
                    <a:pt x="313665" y="1784"/>
                    <a:pt x="404132" y="16638"/>
                    <a:pt x="404132" y="34962"/>
                  </a:cubicBezTo>
                  <a:close/>
                </a:path>
              </a:pathLst>
            </a:custGeom>
            <a:grpFill/>
            <a:ln w="9525" cap="flat">
              <a:solidFill>
                <a:srgbClr val="00B0F0"/>
              </a:solidFill>
              <a:prstDash val="solid"/>
              <a:miter/>
            </a:ln>
          </p:spPr>
          <p:txBody>
            <a:bodyPr rtlCol="0" anchor="ctr"/>
            <a:lstStyle/>
            <a:p>
              <a:endParaRPr lang="LID4096" sz="200"/>
            </a:p>
          </p:txBody>
        </p:sp>
        <p:sp>
          <p:nvSpPr>
            <p:cNvPr id="479" name="Freeform: Shape 478">
              <a:extLst>
                <a:ext uri="{FF2B5EF4-FFF2-40B4-BE49-F238E27FC236}">
                  <a16:creationId xmlns:a16="http://schemas.microsoft.com/office/drawing/2014/main" id="{47A4A50B-6CCA-5707-5CDF-741F4D4C5FD4}"/>
                </a:ext>
              </a:extLst>
            </p:cNvPr>
            <p:cNvSpPr/>
            <p:nvPr/>
          </p:nvSpPr>
          <p:spPr>
            <a:xfrm>
              <a:off x="9371636"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480" name="Freeform: Shape 479">
              <a:extLst>
                <a:ext uri="{FF2B5EF4-FFF2-40B4-BE49-F238E27FC236}">
                  <a16:creationId xmlns:a16="http://schemas.microsoft.com/office/drawing/2014/main" id="{901811E3-FEA6-4F56-66BE-5825A5F08A97}"/>
                </a:ext>
              </a:extLst>
            </p:cNvPr>
            <p:cNvSpPr/>
            <p:nvPr/>
          </p:nvSpPr>
          <p:spPr>
            <a:xfrm>
              <a:off x="9365096"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81" name="Freeform: Shape 480">
              <a:extLst>
                <a:ext uri="{FF2B5EF4-FFF2-40B4-BE49-F238E27FC236}">
                  <a16:creationId xmlns:a16="http://schemas.microsoft.com/office/drawing/2014/main" id="{18C2B4FD-F320-F370-EE08-3D6FF24313F5}"/>
                </a:ext>
              </a:extLst>
            </p:cNvPr>
            <p:cNvSpPr/>
            <p:nvPr/>
          </p:nvSpPr>
          <p:spPr>
            <a:xfrm>
              <a:off x="9273533"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82" name="Freeform: Shape 481">
              <a:extLst>
                <a:ext uri="{FF2B5EF4-FFF2-40B4-BE49-F238E27FC236}">
                  <a16:creationId xmlns:a16="http://schemas.microsoft.com/office/drawing/2014/main" id="{FA1F565E-1DCC-AB09-E027-5EB9C744DCB8}"/>
                </a:ext>
              </a:extLst>
            </p:cNvPr>
            <p:cNvSpPr/>
            <p:nvPr/>
          </p:nvSpPr>
          <p:spPr>
            <a:xfrm>
              <a:off x="9371636"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483" name="Freeform: Shape 482">
              <a:extLst>
                <a:ext uri="{FF2B5EF4-FFF2-40B4-BE49-F238E27FC236}">
                  <a16:creationId xmlns:a16="http://schemas.microsoft.com/office/drawing/2014/main" id="{49BC23C8-777D-AEAC-B0DA-0FE4EBE2A90D}"/>
                </a:ext>
              </a:extLst>
            </p:cNvPr>
            <p:cNvSpPr/>
            <p:nvPr/>
          </p:nvSpPr>
          <p:spPr>
            <a:xfrm>
              <a:off x="9365096"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84" name="Graphic 4">
              <a:extLst>
                <a:ext uri="{FF2B5EF4-FFF2-40B4-BE49-F238E27FC236}">
                  <a16:creationId xmlns:a16="http://schemas.microsoft.com/office/drawing/2014/main" id="{D36FB251-9F63-8E0C-87D5-4479EB3E1FE0}"/>
                </a:ext>
              </a:extLst>
            </p:cNvPr>
            <p:cNvGrpSpPr/>
            <p:nvPr/>
          </p:nvGrpSpPr>
          <p:grpSpPr>
            <a:xfrm>
              <a:off x="9358919" y="3069598"/>
              <a:ext cx="25434" cy="19630"/>
              <a:chOff x="9358919" y="3069598"/>
              <a:chExt cx="25434" cy="19630"/>
            </a:xfrm>
            <a:grpFill/>
          </p:grpSpPr>
          <p:sp>
            <p:nvSpPr>
              <p:cNvPr id="569" name="Freeform: Shape 568">
                <a:extLst>
                  <a:ext uri="{FF2B5EF4-FFF2-40B4-BE49-F238E27FC236}">
                    <a16:creationId xmlns:a16="http://schemas.microsoft.com/office/drawing/2014/main" id="{8239D689-8BB9-6F3A-67EE-9160162C28A3}"/>
                  </a:ext>
                </a:extLst>
              </p:cNvPr>
              <p:cNvSpPr/>
              <p:nvPr/>
            </p:nvSpPr>
            <p:spPr>
              <a:xfrm>
                <a:off x="9371636"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70" name="Freeform: Shape 569">
                <a:extLst>
                  <a:ext uri="{FF2B5EF4-FFF2-40B4-BE49-F238E27FC236}">
                    <a16:creationId xmlns:a16="http://schemas.microsoft.com/office/drawing/2014/main" id="{3537E06C-959E-FE40-C0A3-CF1BD14500F6}"/>
                  </a:ext>
                </a:extLst>
              </p:cNvPr>
              <p:cNvSpPr/>
              <p:nvPr/>
            </p:nvSpPr>
            <p:spPr>
              <a:xfrm>
                <a:off x="9358919"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85" name="Freeform: Shape 484">
              <a:extLst>
                <a:ext uri="{FF2B5EF4-FFF2-40B4-BE49-F238E27FC236}">
                  <a16:creationId xmlns:a16="http://schemas.microsoft.com/office/drawing/2014/main" id="{9152A166-0E53-B667-BBEB-92168A06F8CB}"/>
                </a:ext>
              </a:extLst>
            </p:cNvPr>
            <p:cNvSpPr/>
            <p:nvPr/>
          </p:nvSpPr>
          <p:spPr>
            <a:xfrm>
              <a:off x="9273533"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86" name="Freeform: Shape 485">
              <a:extLst>
                <a:ext uri="{FF2B5EF4-FFF2-40B4-BE49-F238E27FC236}">
                  <a16:creationId xmlns:a16="http://schemas.microsoft.com/office/drawing/2014/main" id="{6E12F790-7D24-5DDF-AAB1-F6E03D2F012D}"/>
                </a:ext>
              </a:extLst>
            </p:cNvPr>
            <p:cNvSpPr/>
            <p:nvPr/>
          </p:nvSpPr>
          <p:spPr>
            <a:xfrm>
              <a:off x="9371636"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487" name="Graphic 4">
              <a:extLst>
                <a:ext uri="{FF2B5EF4-FFF2-40B4-BE49-F238E27FC236}">
                  <a16:creationId xmlns:a16="http://schemas.microsoft.com/office/drawing/2014/main" id="{37E19729-D102-A06B-E54A-70FDC4238C8A}"/>
                </a:ext>
              </a:extLst>
            </p:cNvPr>
            <p:cNvGrpSpPr/>
            <p:nvPr/>
          </p:nvGrpSpPr>
          <p:grpSpPr>
            <a:xfrm>
              <a:off x="9907570" y="2047725"/>
              <a:ext cx="25434" cy="19630"/>
              <a:chOff x="9907570" y="2047725"/>
              <a:chExt cx="25434" cy="19630"/>
            </a:xfrm>
            <a:grpFill/>
          </p:grpSpPr>
          <p:sp>
            <p:nvSpPr>
              <p:cNvPr id="567" name="Freeform: Shape 566">
                <a:extLst>
                  <a:ext uri="{FF2B5EF4-FFF2-40B4-BE49-F238E27FC236}">
                    <a16:creationId xmlns:a16="http://schemas.microsoft.com/office/drawing/2014/main" id="{88BB3BFF-A839-5D38-DCA2-F54EA2E78C0A}"/>
                  </a:ext>
                </a:extLst>
              </p:cNvPr>
              <p:cNvSpPr/>
              <p:nvPr/>
            </p:nvSpPr>
            <p:spPr>
              <a:xfrm>
                <a:off x="9920288"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68" name="Freeform: Shape 567">
                <a:extLst>
                  <a:ext uri="{FF2B5EF4-FFF2-40B4-BE49-F238E27FC236}">
                    <a16:creationId xmlns:a16="http://schemas.microsoft.com/office/drawing/2014/main" id="{B6757FA4-BE68-79EF-083B-3779AA236EBC}"/>
                  </a:ext>
                </a:extLst>
              </p:cNvPr>
              <p:cNvSpPr/>
              <p:nvPr/>
            </p:nvSpPr>
            <p:spPr>
              <a:xfrm>
                <a:off x="9907570"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488" name="Graphic 4">
              <a:extLst>
                <a:ext uri="{FF2B5EF4-FFF2-40B4-BE49-F238E27FC236}">
                  <a16:creationId xmlns:a16="http://schemas.microsoft.com/office/drawing/2014/main" id="{5A6FD857-E4AB-F428-CD47-B5C69C4EB390}"/>
                </a:ext>
              </a:extLst>
            </p:cNvPr>
            <p:cNvGrpSpPr/>
            <p:nvPr/>
          </p:nvGrpSpPr>
          <p:grpSpPr>
            <a:xfrm>
              <a:off x="10456222" y="2047725"/>
              <a:ext cx="25434" cy="19630"/>
              <a:chOff x="10456222" y="2047725"/>
              <a:chExt cx="25434" cy="19630"/>
            </a:xfrm>
            <a:grpFill/>
          </p:grpSpPr>
          <p:sp>
            <p:nvSpPr>
              <p:cNvPr id="565" name="Freeform: Shape 564">
                <a:extLst>
                  <a:ext uri="{FF2B5EF4-FFF2-40B4-BE49-F238E27FC236}">
                    <a16:creationId xmlns:a16="http://schemas.microsoft.com/office/drawing/2014/main" id="{79FC6DDE-CFD5-99F1-06F5-9444733A12BD}"/>
                  </a:ext>
                </a:extLst>
              </p:cNvPr>
              <p:cNvSpPr/>
              <p:nvPr/>
            </p:nvSpPr>
            <p:spPr>
              <a:xfrm>
                <a:off x="10468939"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66" name="Freeform: Shape 565">
                <a:extLst>
                  <a:ext uri="{FF2B5EF4-FFF2-40B4-BE49-F238E27FC236}">
                    <a16:creationId xmlns:a16="http://schemas.microsoft.com/office/drawing/2014/main" id="{0EF04FC9-13D9-6CA0-461A-C88C3DDB19FA}"/>
                  </a:ext>
                </a:extLst>
              </p:cNvPr>
              <p:cNvSpPr/>
              <p:nvPr/>
            </p:nvSpPr>
            <p:spPr>
              <a:xfrm>
                <a:off x="10456222"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89" name="Freeform: Shape 488">
              <a:extLst>
                <a:ext uri="{FF2B5EF4-FFF2-40B4-BE49-F238E27FC236}">
                  <a16:creationId xmlns:a16="http://schemas.microsoft.com/office/drawing/2014/main" id="{96A62482-922F-EFBB-9534-FF1FF9FEA4FE}"/>
                </a:ext>
              </a:extLst>
            </p:cNvPr>
            <p:cNvSpPr/>
            <p:nvPr/>
          </p:nvSpPr>
          <p:spPr>
            <a:xfrm>
              <a:off x="9365096"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90" name="Freeform: Shape 489">
              <a:extLst>
                <a:ext uri="{FF2B5EF4-FFF2-40B4-BE49-F238E27FC236}">
                  <a16:creationId xmlns:a16="http://schemas.microsoft.com/office/drawing/2014/main" id="{7D1B184F-1C66-3B38-4DEA-B9B8D2842A8C}"/>
                </a:ext>
              </a:extLst>
            </p:cNvPr>
            <p:cNvSpPr/>
            <p:nvPr/>
          </p:nvSpPr>
          <p:spPr>
            <a:xfrm>
              <a:off x="9277166"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491" name="Freeform: Shape 490">
              <a:extLst>
                <a:ext uri="{FF2B5EF4-FFF2-40B4-BE49-F238E27FC236}">
                  <a16:creationId xmlns:a16="http://schemas.microsoft.com/office/drawing/2014/main" id="{C6A554DF-BC4B-D25F-F794-0D0181C9AD97}"/>
                </a:ext>
              </a:extLst>
            </p:cNvPr>
            <p:cNvSpPr/>
            <p:nvPr/>
          </p:nvSpPr>
          <p:spPr>
            <a:xfrm>
              <a:off x="9371875" y="3777667"/>
              <a:ext cx="1251" cy="19549"/>
            </a:xfrm>
            <a:custGeom>
              <a:avLst/>
              <a:gdLst>
                <a:gd name="connsiteX0" fmla="*/ 4 w 1251"/>
                <a:gd name="connsiteY0" fmla="*/ 1784 h 19549"/>
                <a:gd name="connsiteX1" fmla="*/ 1255 w 1251"/>
                <a:gd name="connsiteY1" fmla="*/ 21333 h 19549"/>
              </a:gdLst>
              <a:ahLst/>
              <a:cxnLst>
                <a:cxn ang="0">
                  <a:pos x="connsiteX0" y="connsiteY0"/>
                </a:cxn>
                <a:cxn ang="0">
                  <a:pos x="connsiteX1" y="connsiteY1"/>
                </a:cxn>
              </a:cxnLst>
              <a:rect l="l" t="t" r="r" b="b"/>
              <a:pathLst>
                <a:path w="1251" h="19549">
                  <a:moveTo>
                    <a:pt x="4" y="1784"/>
                  </a:moveTo>
                  <a:cubicBezTo>
                    <a:pt x="275" y="6027"/>
                    <a:pt x="748" y="13406"/>
                    <a:pt x="1255" y="21333"/>
                  </a:cubicBezTo>
                </a:path>
              </a:pathLst>
            </a:custGeom>
            <a:grpFill/>
            <a:ln w="9525" cap="flat">
              <a:solidFill>
                <a:srgbClr val="00B0F0"/>
              </a:solidFill>
              <a:prstDash val="solid"/>
              <a:miter/>
            </a:ln>
          </p:spPr>
          <p:txBody>
            <a:bodyPr rtlCol="0" anchor="ctr"/>
            <a:lstStyle/>
            <a:p>
              <a:endParaRPr lang="LID4096" sz="200"/>
            </a:p>
          </p:txBody>
        </p:sp>
        <p:grpSp>
          <p:nvGrpSpPr>
            <p:cNvPr id="492" name="Graphic 4">
              <a:extLst>
                <a:ext uri="{FF2B5EF4-FFF2-40B4-BE49-F238E27FC236}">
                  <a16:creationId xmlns:a16="http://schemas.microsoft.com/office/drawing/2014/main" id="{2DEA72C9-C43B-3DE2-8418-F3B83DF74746}"/>
                </a:ext>
              </a:extLst>
            </p:cNvPr>
            <p:cNvGrpSpPr/>
            <p:nvPr/>
          </p:nvGrpSpPr>
          <p:grpSpPr>
            <a:xfrm>
              <a:off x="9364792" y="3864391"/>
              <a:ext cx="25420" cy="19626"/>
              <a:chOff x="9364792" y="3864391"/>
              <a:chExt cx="25420" cy="19626"/>
            </a:xfrm>
            <a:grpFill/>
          </p:grpSpPr>
          <p:sp>
            <p:nvSpPr>
              <p:cNvPr id="563" name="Freeform: Shape 562">
                <a:extLst>
                  <a:ext uri="{FF2B5EF4-FFF2-40B4-BE49-F238E27FC236}">
                    <a16:creationId xmlns:a16="http://schemas.microsoft.com/office/drawing/2014/main" id="{1E2CC1A6-1A75-83F9-A1CA-BB9B7732ACA9}"/>
                  </a:ext>
                </a:extLst>
              </p:cNvPr>
              <p:cNvSpPr/>
              <p:nvPr/>
            </p:nvSpPr>
            <p:spPr>
              <a:xfrm>
                <a:off x="9377425" y="3864391"/>
                <a:ext cx="47" cy="752"/>
              </a:xfrm>
              <a:custGeom>
                <a:avLst/>
                <a:gdLst>
                  <a:gd name="connsiteX0" fmla="*/ 4 w 47"/>
                  <a:gd name="connsiteY0" fmla="*/ 1784 h 752"/>
                  <a:gd name="connsiteX1" fmla="*/ 52 w 47"/>
                  <a:gd name="connsiteY1" fmla="*/ 2536 h 752"/>
                </a:gdLst>
                <a:ahLst/>
                <a:cxnLst>
                  <a:cxn ang="0">
                    <a:pos x="connsiteX0" y="connsiteY0"/>
                  </a:cxn>
                  <a:cxn ang="0">
                    <a:pos x="connsiteX1" y="connsiteY1"/>
                  </a:cxn>
                </a:cxnLst>
                <a:rect l="l" t="t" r="r" b="b"/>
                <a:pathLst>
                  <a:path w="47" h="752">
                    <a:moveTo>
                      <a:pt x="4" y="1784"/>
                    </a:moveTo>
                    <a:cubicBezTo>
                      <a:pt x="20" y="2035"/>
                      <a:pt x="36" y="2285"/>
                      <a:pt x="52" y="2536"/>
                    </a:cubicBezTo>
                  </a:path>
                </a:pathLst>
              </a:custGeom>
              <a:grpFill/>
              <a:ln w="9525" cap="flat">
                <a:solidFill>
                  <a:srgbClr val="00B0F0"/>
                </a:solidFill>
                <a:prstDash val="solid"/>
                <a:miter/>
              </a:ln>
            </p:spPr>
            <p:txBody>
              <a:bodyPr rtlCol="0" anchor="ctr"/>
              <a:lstStyle/>
              <a:p>
                <a:endParaRPr lang="LID4096" sz="200"/>
              </a:p>
            </p:txBody>
          </p:sp>
          <p:sp>
            <p:nvSpPr>
              <p:cNvPr id="564" name="Freeform: Shape 563">
                <a:extLst>
                  <a:ext uri="{FF2B5EF4-FFF2-40B4-BE49-F238E27FC236}">
                    <a16:creationId xmlns:a16="http://schemas.microsoft.com/office/drawing/2014/main" id="{A49A2A55-A916-2D46-1A3F-8B975D890C44}"/>
                  </a:ext>
                </a:extLst>
              </p:cNvPr>
              <p:cNvSpPr/>
              <p:nvPr/>
            </p:nvSpPr>
            <p:spPr>
              <a:xfrm>
                <a:off x="9364792" y="3865385"/>
                <a:ext cx="25420" cy="18632"/>
              </a:xfrm>
              <a:custGeom>
                <a:avLst/>
                <a:gdLst>
                  <a:gd name="connsiteX0" fmla="*/ 25425 w 25420"/>
                  <a:gd name="connsiteY0" fmla="*/ 1784 h 18632"/>
                  <a:gd name="connsiteX1" fmla="*/ 13894 w 25420"/>
                  <a:gd name="connsiteY1" fmla="*/ 20417 h 18632"/>
                  <a:gd name="connsiteX2" fmla="*/ 4 w 25420"/>
                  <a:gd name="connsiteY2" fmla="*/ 2204 h 18632"/>
                  <a:gd name="connsiteX3" fmla="*/ 25425 w 25420"/>
                  <a:gd name="connsiteY3" fmla="*/ 1784 h 18632"/>
                </a:gdLst>
                <a:ahLst/>
                <a:cxnLst>
                  <a:cxn ang="0">
                    <a:pos x="connsiteX0" y="connsiteY0"/>
                  </a:cxn>
                  <a:cxn ang="0">
                    <a:pos x="connsiteX1" y="connsiteY1"/>
                  </a:cxn>
                  <a:cxn ang="0">
                    <a:pos x="connsiteX2" y="connsiteY2"/>
                  </a:cxn>
                  <a:cxn ang="0">
                    <a:pos x="connsiteX3" y="connsiteY3"/>
                  </a:cxn>
                </a:cxnLst>
                <a:rect l="l" t="t" r="r" b="b"/>
                <a:pathLst>
                  <a:path w="25420" h="18632">
                    <a:moveTo>
                      <a:pt x="25425" y="1784"/>
                    </a:moveTo>
                    <a:lnTo>
                      <a:pt x="13894" y="20417"/>
                    </a:lnTo>
                    <a:lnTo>
                      <a:pt x="4" y="2204"/>
                    </a:lnTo>
                    <a:lnTo>
                      <a:pt x="25425" y="1784"/>
                    </a:lnTo>
                    <a:close/>
                  </a:path>
                </a:pathLst>
              </a:custGeom>
              <a:grpFill/>
              <a:ln w="9525" cap="flat">
                <a:solidFill>
                  <a:srgbClr val="00B0F0"/>
                </a:solidFill>
                <a:prstDash val="solid"/>
                <a:miter/>
              </a:ln>
            </p:spPr>
            <p:txBody>
              <a:bodyPr rtlCol="0" anchor="ctr"/>
              <a:lstStyle/>
              <a:p>
                <a:endParaRPr lang="LID4096" sz="200"/>
              </a:p>
            </p:txBody>
          </p:sp>
        </p:grpSp>
        <p:grpSp>
          <p:nvGrpSpPr>
            <p:cNvPr id="493" name="Graphic 4">
              <a:extLst>
                <a:ext uri="{FF2B5EF4-FFF2-40B4-BE49-F238E27FC236}">
                  <a16:creationId xmlns:a16="http://schemas.microsoft.com/office/drawing/2014/main" id="{1629ED1A-E59A-38DF-683D-C46B6BFFF325}"/>
                </a:ext>
              </a:extLst>
            </p:cNvPr>
            <p:cNvGrpSpPr/>
            <p:nvPr/>
          </p:nvGrpSpPr>
          <p:grpSpPr>
            <a:xfrm>
              <a:off x="9358919" y="3183145"/>
              <a:ext cx="25434" cy="19624"/>
              <a:chOff x="9358919" y="3183145"/>
              <a:chExt cx="25434" cy="19624"/>
            </a:xfrm>
            <a:grpFill/>
          </p:grpSpPr>
          <p:sp>
            <p:nvSpPr>
              <p:cNvPr id="561" name="Freeform: Shape 560">
                <a:extLst>
                  <a:ext uri="{FF2B5EF4-FFF2-40B4-BE49-F238E27FC236}">
                    <a16:creationId xmlns:a16="http://schemas.microsoft.com/office/drawing/2014/main" id="{25573775-3237-0208-F434-14EB3CFB5807}"/>
                  </a:ext>
                </a:extLst>
              </p:cNvPr>
              <p:cNvSpPr/>
              <p:nvPr/>
            </p:nvSpPr>
            <p:spPr>
              <a:xfrm>
                <a:off x="9371636"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562" name="Freeform: Shape 561">
                <a:extLst>
                  <a:ext uri="{FF2B5EF4-FFF2-40B4-BE49-F238E27FC236}">
                    <a16:creationId xmlns:a16="http://schemas.microsoft.com/office/drawing/2014/main" id="{EA6284E0-0D35-65C8-F9CE-94EC83C1A446}"/>
                  </a:ext>
                </a:extLst>
              </p:cNvPr>
              <p:cNvSpPr/>
              <p:nvPr/>
            </p:nvSpPr>
            <p:spPr>
              <a:xfrm>
                <a:off x="9358919"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494" name="Freeform: Shape 493">
              <a:extLst>
                <a:ext uri="{FF2B5EF4-FFF2-40B4-BE49-F238E27FC236}">
                  <a16:creationId xmlns:a16="http://schemas.microsoft.com/office/drawing/2014/main" id="{F3B5E10A-EB85-88D8-4A6E-9BF77C9A2F32}"/>
                </a:ext>
              </a:extLst>
            </p:cNvPr>
            <p:cNvSpPr/>
            <p:nvPr/>
          </p:nvSpPr>
          <p:spPr>
            <a:xfrm>
              <a:off x="9644871" y="490603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495" name="Freeform: Shape 494">
              <a:extLst>
                <a:ext uri="{FF2B5EF4-FFF2-40B4-BE49-F238E27FC236}">
                  <a16:creationId xmlns:a16="http://schemas.microsoft.com/office/drawing/2014/main" id="{2ECF5504-56F5-D940-CEA3-2DB5BF4DB8F7}"/>
                </a:ext>
              </a:extLst>
            </p:cNvPr>
            <p:cNvSpPr/>
            <p:nvPr/>
          </p:nvSpPr>
          <p:spPr>
            <a:xfrm>
              <a:off x="9405206" y="4932949"/>
              <a:ext cx="492410" cy="66355"/>
            </a:xfrm>
            <a:custGeom>
              <a:avLst/>
              <a:gdLst>
                <a:gd name="connsiteX0" fmla="*/ 492414 w 492410"/>
                <a:gd name="connsiteY0" fmla="*/ 34962 h 66355"/>
                <a:gd name="connsiteX1" fmla="*/ 246209 w 492410"/>
                <a:gd name="connsiteY1" fmla="*/ 68139 h 66355"/>
                <a:gd name="connsiteX2" fmla="*/ 4 w 492410"/>
                <a:gd name="connsiteY2" fmla="*/ 34962 h 66355"/>
                <a:gd name="connsiteX3" fmla="*/ 246209 w 492410"/>
                <a:gd name="connsiteY3" fmla="*/ 1784 h 66355"/>
                <a:gd name="connsiteX4" fmla="*/ 492414 w 492410"/>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10" h="66355">
                  <a:moveTo>
                    <a:pt x="492414" y="34962"/>
                  </a:moveTo>
                  <a:cubicBezTo>
                    <a:pt x="492414" y="53285"/>
                    <a:pt x="382185" y="68139"/>
                    <a:pt x="246209" y="68139"/>
                  </a:cubicBezTo>
                  <a:cubicBezTo>
                    <a:pt x="110234" y="68139"/>
                    <a:pt x="4" y="53285"/>
                    <a:pt x="4" y="34962"/>
                  </a:cubicBezTo>
                  <a:cubicBezTo>
                    <a:pt x="4" y="16638"/>
                    <a:pt x="110234" y="1784"/>
                    <a:pt x="246209" y="1784"/>
                  </a:cubicBezTo>
                  <a:cubicBezTo>
                    <a:pt x="382185" y="1784"/>
                    <a:pt x="492414" y="16638"/>
                    <a:pt x="492414" y="34962"/>
                  </a:cubicBezTo>
                  <a:close/>
                </a:path>
              </a:pathLst>
            </a:custGeom>
            <a:grpFill/>
            <a:ln w="9525" cap="flat">
              <a:solidFill>
                <a:srgbClr val="00B0F0"/>
              </a:solidFill>
              <a:prstDash val="solid"/>
              <a:miter/>
            </a:ln>
          </p:spPr>
          <p:txBody>
            <a:bodyPr rtlCol="0" anchor="ctr"/>
            <a:lstStyle/>
            <a:p>
              <a:endParaRPr lang="LID4096" sz="200"/>
            </a:p>
          </p:txBody>
        </p:sp>
        <p:sp>
          <p:nvSpPr>
            <p:cNvPr id="496" name="Freeform: Shape 495">
              <a:extLst>
                <a:ext uri="{FF2B5EF4-FFF2-40B4-BE49-F238E27FC236}">
                  <a16:creationId xmlns:a16="http://schemas.microsoft.com/office/drawing/2014/main" id="{52CD34AE-11A3-B9FB-F3A0-F27480F633F7}"/>
                </a:ext>
              </a:extLst>
            </p:cNvPr>
            <p:cNvSpPr/>
            <p:nvPr/>
          </p:nvSpPr>
          <p:spPr>
            <a:xfrm>
              <a:off x="9651412" y="4913081"/>
              <a:ext cx="3633" cy="19550"/>
            </a:xfrm>
            <a:custGeom>
              <a:avLst/>
              <a:gdLst>
                <a:gd name="connsiteX0" fmla="*/ 4 w 3633"/>
                <a:gd name="connsiteY0" fmla="*/ 1784 h 19550"/>
                <a:gd name="connsiteX1" fmla="*/ 4 w 3633"/>
                <a:gd name="connsiteY1" fmla="*/ 21334 h 19550"/>
              </a:gdLst>
              <a:ahLst/>
              <a:cxnLst>
                <a:cxn ang="0">
                  <a:pos x="connsiteX0" y="connsiteY0"/>
                </a:cxn>
                <a:cxn ang="0">
                  <a:pos x="connsiteX1" y="connsiteY1"/>
                </a:cxn>
              </a:cxnLst>
              <a:rect l="l" t="t" r="r" b="b"/>
              <a:pathLst>
                <a:path w="3633" h="19550">
                  <a:moveTo>
                    <a:pt x="4" y="1784"/>
                  </a:moveTo>
                  <a:cubicBezTo>
                    <a:pt x="4" y="6027"/>
                    <a:pt x="4" y="13406"/>
                    <a:pt x="4" y="21334"/>
                  </a:cubicBezTo>
                </a:path>
              </a:pathLst>
            </a:custGeom>
            <a:grpFill/>
            <a:ln w="9525" cap="flat">
              <a:solidFill>
                <a:srgbClr val="00B0F0"/>
              </a:solidFill>
              <a:prstDash val="solid"/>
              <a:miter/>
            </a:ln>
          </p:spPr>
          <p:txBody>
            <a:bodyPr rtlCol="0" anchor="ctr"/>
            <a:lstStyle/>
            <a:p>
              <a:endParaRPr lang="LID4096" sz="200"/>
            </a:p>
          </p:txBody>
        </p:sp>
        <p:sp>
          <p:nvSpPr>
            <p:cNvPr id="497" name="Freeform: Shape 496">
              <a:extLst>
                <a:ext uri="{FF2B5EF4-FFF2-40B4-BE49-F238E27FC236}">
                  <a16:creationId xmlns:a16="http://schemas.microsoft.com/office/drawing/2014/main" id="{257066D1-32B1-1788-12B4-7E47FC39352D}"/>
                </a:ext>
              </a:extLst>
            </p:cNvPr>
            <p:cNvSpPr/>
            <p:nvPr/>
          </p:nvSpPr>
          <p:spPr>
            <a:xfrm>
              <a:off x="9644871" y="501957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498" name="Graphic 4">
              <a:extLst>
                <a:ext uri="{FF2B5EF4-FFF2-40B4-BE49-F238E27FC236}">
                  <a16:creationId xmlns:a16="http://schemas.microsoft.com/office/drawing/2014/main" id="{7105C9EB-DD41-6924-24E3-7954800B6A9E}"/>
                </a:ext>
              </a:extLst>
            </p:cNvPr>
            <p:cNvGrpSpPr/>
            <p:nvPr/>
          </p:nvGrpSpPr>
          <p:grpSpPr>
            <a:xfrm>
              <a:off x="9638695" y="4999806"/>
              <a:ext cx="25434" cy="19624"/>
              <a:chOff x="9638695" y="4999806"/>
              <a:chExt cx="25434" cy="19624"/>
            </a:xfrm>
            <a:grpFill/>
          </p:grpSpPr>
          <p:sp>
            <p:nvSpPr>
              <p:cNvPr id="559" name="Freeform: Shape 558">
                <a:extLst>
                  <a:ext uri="{FF2B5EF4-FFF2-40B4-BE49-F238E27FC236}">
                    <a16:creationId xmlns:a16="http://schemas.microsoft.com/office/drawing/2014/main" id="{97EBF553-6A78-6810-E878-35DE97479BAB}"/>
                  </a:ext>
                </a:extLst>
              </p:cNvPr>
              <p:cNvSpPr/>
              <p:nvPr/>
            </p:nvSpPr>
            <p:spPr>
              <a:xfrm>
                <a:off x="9651412" y="4999806"/>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560" name="Freeform: Shape 559">
                <a:extLst>
                  <a:ext uri="{FF2B5EF4-FFF2-40B4-BE49-F238E27FC236}">
                    <a16:creationId xmlns:a16="http://schemas.microsoft.com/office/drawing/2014/main" id="{A654DEEF-42D4-5ECB-8977-77C5CC1476C9}"/>
                  </a:ext>
                </a:extLst>
              </p:cNvPr>
              <p:cNvSpPr/>
              <p:nvPr/>
            </p:nvSpPr>
            <p:spPr>
              <a:xfrm>
                <a:off x="9638695" y="500099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499" name="Graphic 4">
              <a:extLst>
                <a:ext uri="{FF2B5EF4-FFF2-40B4-BE49-F238E27FC236}">
                  <a16:creationId xmlns:a16="http://schemas.microsoft.com/office/drawing/2014/main" id="{8466FF79-BD22-848A-3EEE-58C8B248D0C7}"/>
                </a:ext>
              </a:extLst>
            </p:cNvPr>
            <p:cNvGrpSpPr/>
            <p:nvPr/>
          </p:nvGrpSpPr>
          <p:grpSpPr>
            <a:xfrm>
              <a:off x="10456222" y="2274808"/>
              <a:ext cx="25434" cy="19630"/>
              <a:chOff x="10456222" y="2274808"/>
              <a:chExt cx="25434" cy="19630"/>
            </a:xfrm>
            <a:grpFill/>
          </p:grpSpPr>
          <p:sp>
            <p:nvSpPr>
              <p:cNvPr id="557" name="Freeform: Shape 556">
                <a:extLst>
                  <a:ext uri="{FF2B5EF4-FFF2-40B4-BE49-F238E27FC236}">
                    <a16:creationId xmlns:a16="http://schemas.microsoft.com/office/drawing/2014/main" id="{88D3FEF2-C56F-261C-39E7-B2670AF600A3}"/>
                  </a:ext>
                </a:extLst>
              </p:cNvPr>
              <p:cNvSpPr/>
              <p:nvPr/>
            </p:nvSpPr>
            <p:spPr>
              <a:xfrm>
                <a:off x="10468939"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58" name="Freeform: Shape 557">
                <a:extLst>
                  <a:ext uri="{FF2B5EF4-FFF2-40B4-BE49-F238E27FC236}">
                    <a16:creationId xmlns:a16="http://schemas.microsoft.com/office/drawing/2014/main" id="{6DD6A2AA-AD43-A4B3-4886-72B9350E86DF}"/>
                  </a:ext>
                </a:extLst>
              </p:cNvPr>
              <p:cNvSpPr/>
              <p:nvPr/>
            </p:nvSpPr>
            <p:spPr>
              <a:xfrm>
                <a:off x="10456222"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00" name="Graphic 4">
              <a:extLst>
                <a:ext uri="{FF2B5EF4-FFF2-40B4-BE49-F238E27FC236}">
                  <a16:creationId xmlns:a16="http://schemas.microsoft.com/office/drawing/2014/main" id="{F51200FF-B0A4-7C32-0B78-DABCBDD9698E}"/>
                </a:ext>
              </a:extLst>
            </p:cNvPr>
            <p:cNvGrpSpPr/>
            <p:nvPr/>
          </p:nvGrpSpPr>
          <p:grpSpPr>
            <a:xfrm>
              <a:off x="9638695" y="4659181"/>
              <a:ext cx="25434" cy="19626"/>
              <a:chOff x="9638695" y="4659181"/>
              <a:chExt cx="25434" cy="19626"/>
            </a:xfrm>
            <a:grpFill/>
          </p:grpSpPr>
          <p:sp>
            <p:nvSpPr>
              <p:cNvPr id="555" name="Freeform: Shape 554">
                <a:extLst>
                  <a:ext uri="{FF2B5EF4-FFF2-40B4-BE49-F238E27FC236}">
                    <a16:creationId xmlns:a16="http://schemas.microsoft.com/office/drawing/2014/main" id="{E85034C5-E230-B5D9-40EA-ED6380FECB80}"/>
                  </a:ext>
                </a:extLst>
              </p:cNvPr>
              <p:cNvSpPr/>
              <p:nvPr/>
            </p:nvSpPr>
            <p:spPr>
              <a:xfrm>
                <a:off x="9651412" y="4659181"/>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556" name="Freeform: Shape 555">
                <a:extLst>
                  <a:ext uri="{FF2B5EF4-FFF2-40B4-BE49-F238E27FC236}">
                    <a16:creationId xmlns:a16="http://schemas.microsoft.com/office/drawing/2014/main" id="{7224790C-6982-5F34-71A6-61F78BC7A181}"/>
                  </a:ext>
                </a:extLst>
              </p:cNvPr>
              <p:cNvSpPr/>
              <p:nvPr/>
            </p:nvSpPr>
            <p:spPr>
              <a:xfrm>
                <a:off x="9638695" y="466037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01" name="Graphic 4">
              <a:extLst>
                <a:ext uri="{FF2B5EF4-FFF2-40B4-BE49-F238E27FC236}">
                  <a16:creationId xmlns:a16="http://schemas.microsoft.com/office/drawing/2014/main" id="{E5EBA4FE-8C4F-9FAC-BEC8-21761958852F}"/>
                </a:ext>
              </a:extLst>
            </p:cNvPr>
            <p:cNvGrpSpPr/>
            <p:nvPr/>
          </p:nvGrpSpPr>
          <p:grpSpPr>
            <a:xfrm>
              <a:off x="9358919" y="3410228"/>
              <a:ext cx="25434" cy="19624"/>
              <a:chOff x="9358919" y="3410228"/>
              <a:chExt cx="25434" cy="19624"/>
            </a:xfrm>
            <a:grpFill/>
          </p:grpSpPr>
          <p:sp>
            <p:nvSpPr>
              <p:cNvPr id="553" name="Freeform: Shape 552">
                <a:extLst>
                  <a:ext uri="{FF2B5EF4-FFF2-40B4-BE49-F238E27FC236}">
                    <a16:creationId xmlns:a16="http://schemas.microsoft.com/office/drawing/2014/main" id="{C61220B7-AB85-E460-2242-95037E586072}"/>
                  </a:ext>
                </a:extLst>
              </p:cNvPr>
              <p:cNvSpPr/>
              <p:nvPr/>
            </p:nvSpPr>
            <p:spPr>
              <a:xfrm>
                <a:off x="9371636" y="341022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00B0F0"/>
                </a:solidFill>
                <a:prstDash val="solid"/>
                <a:miter/>
              </a:ln>
            </p:spPr>
            <p:txBody>
              <a:bodyPr rtlCol="0" anchor="ctr"/>
              <a:lstStyle/>
              <a:p>
                <a:endParaRPr lang="LID4096" sz="200"/>
              </a:p>
            </p:txBody>
          </p:sp>
          <p:sp>
            <p:nvSpPr>
              <p:cNvPr id="554" name="Freeform: Shape 553">
                <a:extLst>
                  <a:ext uri="{FF2B5EF4-FFF2-40B4-BE49-F238E27FC236}">
                    <a16:creationId xmlns:a16="http://schemas.microsoft.com/office/drawing/2014/main" id="{1EBDBAB3-A061-C7B1-6AB7-ACF27ABAEB66}"/>
                  </a:ext>
                </a:extLst>
              </p:cNvPr>
              <p:cNvSpPr/>
              <p:nvPr/>
            </p:nvSpPr>
            <p:spPr>
              <a:xfrm>
                <a:off x="9358919" y="341142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02" name="Graphic 4">
              <a:extLst>
                <a:ext uri="{FF2B5EF4-FFF2-40B4-BE49-F238E27FC236}">
                  <a16:creationId xmlns:a16="http://schemas.microsoft.com/office/drawing/2014/main" id="{4202D1D8-A877-689D-9AAB-0EE7D23D1DC4}"/>
                </a:ext>
              </a:extLst>
            </p:cNvPr>
            <p:cNvGrpSpPr/>
            <p:nvPr/>
          </p:nvGrpSpPr>
          <p:grpSpPr>
            <a:xfrm>
              <a:off x="9358919" y="3750852"/>
              <a:ext cx="25434" cy="19624"/>
              <a:chOff x="9358919" y="3750852"/>
              <a:chExt cx="25434" cy="19624"/>
            </a:xfrm>
            <a:grpFill/>
          </p:grpSpPr>
          <p:sp>
            <p:nvSpPr>
              <p:cNvPr id="551" name="Freeform: Shape 550">
                <a:extLst>
                  <a:ext uri="{FF2B5EF4-FFF2-40B4-BE49-F238E27FC236}">
                    <a16:creationId xmlns:a16="http://schemas.microsoft.com/office/drawing/2014/main" id="{05B76B03-7D4D-37EA-6587-41DC03858B8D}"/>
                  </a:ext>
                </a:extLst>
              </p:cNvPr>
              <p:cNvSpPr/>
              <p:nvPr/>
            </p:nvSpPr>
            <p:spPr>
              <a:xfrm>
                <a:off x="9371636"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552" name="Freeform: Shape 551">
                <a:extLst>
                  <a:ext uri="{FF2B5EF4-FFF2-40B4-BE49-F238E27FC236}">
                    <a16:creationId xmlns:a16="http://schemas.microsoft.com/office/drawing/2014/main" id="{FFDF5345-BC8C-8E7D-CA43-49B2C81B2847}"/>
                  </a:ext>
                </a:extLst>
              </p:cNvPr>
              <p:cNvSpPr/>
              <p:nvPr/>
            </p:nvSpPr>
            <p:spPr>
              <a:xfrm>
                <a:off x="9358919"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03" name="Graphic 4">
              <a:extLst>
                <a:ext uri="{FF2B5EF4-FFF2-40B4-BE49-F238E27FC236}">
                  <a16:creationId xmlns:a16="http://schemas.microsoft.com/office/drawing/2014/main" id="{F1EA9301-F87A-E855-9121-EE40EB9D02A9}"/>
                </a:ext>
              </a:extLst>
            </p:cNvPr>
            <p:cNvGrpSpPr/>
            <p:nvPr/>
          </p:nvGrpSpPr>
          <p:grpSpPr>
            <a:xfrm>
              <a:off x="9907570" y="2956056"/>
              <a:ext cx="25434" cy="19630"/>
              <a:chOff x="9907570" y="2956056"/>
              <a:chExt cx="25434" cy="19630"/>
            </a:xfrm>
            <a:grpFill/>
          </p:grpSpPr>
          <p:sp>
            <p:nvSpPr>
              <p:cNvPr id="549" name="Freeform: Shape 548">
                <a:extLst>
                  <a:ext uri="{FF2B5EF4-FFF2-40B4-BE49-F238E27FC236}">
                    <a16:creationId xmlns:a16="http://schemas.microsoft.com/office/drawing/2014/main" id="{C623C8AC-F877-0001-AB51-89F4AFA9EB6E}"/>
                  </a:ext>
                </a:extLst>
              </p:cNvPr>
              <p:cNvSpPr/>
              <p:nvPr/>
            </p:nvSpPr>
            <p:spPr>
              <a:xfrm>
                <a:off x="9920288"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50" name="Freeform: Shape 549">
                <a:extLst>
                  <a:ext uri="{FF2B5EF4-FFF2-40B4-BE49-F238E27FC236}">
                    <a16:creationId xmlns:a16="http://schemas.microsoft.com/office/drawing/2014/main" id="{74B1FB69-047C-731C-675C-720B4B857D39}"/>
                  </a:ext>
                </a:extLst>
              </p:cNvPr>
              <p:cNvSpPr/>
              <p:nvPr/>
            </p:nvSpPr>
            <p:spPr>
              <a:xfrm>
                <a:off x="9907570"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04" name="Graphic 4">
              <a:extLst>
                <a:ext uri="{FF2B5EF4-FFF2-40B4-BE49-F238E27FC236}">
                  <a16:creationId xmlns:a16="http://schemas.microsoft.com/office/drawing/2014/main" id="{E8279C27-CA3D-0A1D-9A96-A7548DFA3EE1}"/>
                </a:ext>
              </a:extLst>
            </p:cNvPr>
            <p:cNvGrpSpPr/>
            <p:nvPr/>
          </p:nvGrpSpPr>
          <p:grpSpPr>
            <a:xfrm>
              <a:off x="9657774" y="3973304"/>
              <a:ext cx="123152" cy="26359"/>
              <a:chOff x="9657774" y="3973304"/>
              <a:chExt cx="123152" cy="26359"/>
            </a:xfrm>
            <a:grpFill/>
          </p:grpSpPr>
          <p:sp>
            <p:nvSpPr>
              <p:cNvPr id="547" name="Freeform: Shape 546">
                <a:extLst>
                  <a:ext uri="{FF2B5EF4-FFF2-40B4-BE49-F238E27FC236}">
                    <a16:creationId xmlns:a16="http://schemas.microsoft.com/office/drawing/2014/main" id="{BFD96DC0-2424-44B7-CC9A-29040FF86F7C}"/>
                  </a:ext>
                </a:extLst>
              </p:cNvPr>
              <p:cNvSpPr/>
              <p:nvPr/>
            </p:nvSpPr>
            <p:spPr>
              <a:xfrm>
                <a:off x="9691485" y="3973304"/>
                <a:ext cx="89441" cy="19143"/>
              </a:xfrm>
              <a:custGeom>
                <a:avLst/>
                <a:gdLst>
                  <a:gd name="connsiteX0" fmla="*/ 89445 w 89441"/>
                  <a:gd name="connsiteY0" fmla="*/ 1784 h 19143"/>
                  <a:gd name="connsiteX1" fmla="*/ 4 w 89441"/>
                  <a:gd name="connsiteY1" fmla="*/ 20928 h 19143"/>
                </a:gdLst>
                <a:ahLst/>
                <a:cxnLst>
                  <a:cxn ang="0">
                    <a:pos x="connsiteX0" y="connsiteY0"/>
                  </a:cxn>
                  <a:cxn ang="0">
                    <a:pos x="connsiteX1" y="connsiteY1"/>
                  </a:cxn>
                </a:cxnLst>
                <a:rect l="l" t="t" r="r" b="b"/>
                <a:pathLst>
                  <a:path w="89441" h="19143">
                    <a:moveTo>
                      <a:pt x="89445" y="1784"/>
                    </a:moveTo>
                    <a:cubicBezTo>
                      <a:pt x="56719" y="8788"/>
                      <a:pt x="24246" y="15739"/>
                      <a:pt x="4" y="20928"/>
                    </a:cubicBezTo>
                  </a:path>
                </a:pathLst>
              </a:custGeom>
              <a:grpFill/>
              <a:ln w="9525" cap="flat">
                <a:solidFill>
                  <a:srgbClr val="00B0F0"/>
                </a:solidFill>
                <a:prstDash val="solid"/>
                <a:miter/>
              </a:ln>
            </p:spPr>
            <p:txBody>
              <a:bodyPr rtlCol="0" anchor="ctr"/>
              <a:lstStyle/>
              <a:p>
                <a:endParaRPr lang="LID4096" sz="200"/>
              </a:p>
            </p:txBody>
          </p:sp>
          <p:sp>
            <p:nvSpPr>
              <p:cNvPr id="548" name="Freeform: Shape 547">
                <a:extLst>
                  <a:ext uri="{FF2B5EF4-FFF2-40B4-BE49-F238E27FC236}">
                    <a16:creationId xmlns:a16="http://schemas.microsoft.com/office/drawing/2014/main" id="{CDC69A89-21F6-2940-5977-32687B46244E}"/>
                  </a:ext>
                </a:extLst>
              </p:cNvPr>
              <p:cNvSpPr/>
              <p:nvPr/>
            </p:nvSpPr>
            <p:spPr>
              <a:xfrm>
                <a:off x="9657774" y="3986553"/>
                <a:ext cx="38420" cy="13110"/>
              </a:xfrm>
              <a:custGeom>
                <a:avLst/>
                <a:gdLst>
                  <a:gd name="connsiteX0" fmla="*/ 38424 w 38420"/>
                  <a:gd name="connsiteY0" fmla="*/ 13673 h 13110"/>
                  <a:gd name="connsiteX1" fmla="*/ 4 w 38420"/>
                  <a:gd name="connsiteY1" fmla="*/ 14895 h 13110"/>
                  <a:gd name="connsiteX2" fmla="*/ 28538 w 38420"/>
                  <a:gd name="connsiteY2" fmla="*/ 1784 h 13110"/>
                  <a:gd name="connsiteX3" fmla="*/ 38424 w 38420"/>
                  <a:gd name="connsiteY3" fmla="*/ 13673 h 13110"/>
                </a:gdLst>
                <a:ahLst/>
                <a:cxnLst>
                  <a:cxn ang="0">
                    <a:pos x="connsiteX0" y="connsiteY0"/>
                  </a:cxn>
                  <a:cxn ang="0">
                    <a:pos x="connsiteX1" y="connsiteY1"/>
                  </a:cxn>
                  <a:cxn ang="0">
                    <a:pos x="connsiteX2" y="connsiteY2"/>
                  </a:cxn>
                  <a:cxn ang="0">
                    <a:pos x="connsiteX3" y="connsiteY3"/>
                  </a:cxn>
                </a:cxnLst>
                <a:rect l="l" t="t" r="r" b="b"/>
                <a:pathLst>
                  <a:path w="38420" h="13110">
                    <a:moveTo>
                      <a:pt x="38424" y="13673"/>
                    </a:moveTo>
                    <a:lnTo>
                      <a:pt x="4" y="14895"/>
                    </a:lnTo>
                    <a:lnTo>
                      <a:pt x="28538" y="1784"/>
                    </a:lnTo>
                    <a:lnTo>
                      <a:pt x="38424" y="13673"/>
                    </a:lnTo>
                    <a:close/>
                  </a:path>
                </a:pathLst>
              </a:custGeom>
              <a:grpFill/>
              <a:ln w="9525" cap="flat">
                <a:solidFill>
                  <a:srgbClr val="00B0F0"/>
                </a:solidFill>
                <a:prstDash val="solid"/>
                <a:miter/>
              </a:ln>
            </p:spPr>
            <p:txBody>
              <a:bodyPr rtlCol="0" anchor="ctr"/>
              <a:lstStyle/>
              <a:p>
                <a:endParaRPr lang="LID4096" sz="200"/>
              </a:p>
            </p:txBody>
          </p:sp>
        </p:grpSp>
        <p:sp>
          <p:nvSpPr>
            <p:cNvPr id="505" name="Freeform: Shape 504">
              <a:extLst>
                <a:ext uri="{FF2B5EF4-FFF2-40B4-BE49-F238E27FC236}">
                  <a16:creationId xmlns:a16="http://schemas.microsoft.com/office/drawing/2014/main" id="{D7BC4A69-2616-E9F6-8785-F7BA632BA325}"/>
                </a:ext>
              </a:extLst>
            </p:cNvPr>
            <p:cNvSpPr/>
            <p:nvPr/>
          </p:nvSpPr>
          <p:spPr>
            <a:xfrm>
              <a:off x="10462399"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506" name="Freeform: Shape 505">
              <a:extLst>
                <a:ext uri="{FF2B5EF4-FFF2-40B4-BE49-F238E27FC236}">
                  <a16:creationId xmlns:a16="http://schemas.microsoft.com/office/drawing/2014/main" id="{961ECA1B-A81D-D17C-A386-F479321264FA}"/>
                </a:ext>
              </a:extLst>
            </p:cNvPr>
            <p:cNvSpPr/>
            <p:nvPr/>
          </p:nvSpPr>
          <p:spPr>
            <a:xfrm>
              <a:off x="10189162"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507" name="Freeform: Shape 506">
              <a:extLst>
                <a:ext uri="{FF2B5EF4-FFF2-40B4-BE49-F238E27FC236}">
                  <a16:creationId xmlns:a16="http://schemas.microsoft.com/office/drawing/2014/main" id="{B2F39579-5E9D-2E8D-062F-D2AE6C43EDFE}"/>
                </a:ext>
              </a:extLst>
            </p:cNvPr>
            <p:cNvSpPr/>
            <p:nvPr/>
          </p:nvSpPr>
          <p:spPr>
            <a:xfrm>
              <a:off x="10468939"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508" name="Graphic 4">
              <a:extLst>
                <a:ext uri="{FF2B5EF4-FFF2-40B4-BE49-F238E27FC236}">
                  <a16:creationId xmlns:a16="http://schemas.microsoft.com/office/drawing/2014/main" id="{A914BE33-16F0-FB9B-4E9B-3AD7FBDBF704}"/>
                </a:ext>
              </a:extLst>
            </p:cNvPr>
            <p:cNvGrpSpPr/>
            <p:nvPr/>
          </p:nvGrpSpPr>
          <p:grpSpPr>
            <a:xfrm>
              <a:off x="10453999" y="2728974"/>
              <a:ext cx="25419" cy="19629"/>
              <a:chOff x="10453999" y="2728974"/>
              <a:chExt cx="25419" cy="19629"/>
            </a:xfrm>
            <a:grpFill/>
          </p:grpSpPr>
          <p:sp>
            <p:nvSpPr>
              <p:cNvPr id="545" name="Freeform: Shape 544">
                <a:extLst>
                  <a:ext uri="{FF2B5EF4-FFF2-40B4-BE49-F238E27FC236}">
                    <a16:creationId xmlns:a16="http://schemas.microsoft.com/office/drawing/2014/main" id="{1C7F2BB4-7092-BF7B-4E69-AAB16321DFB2}"/>
                  </a:ext>
                </a:extLst>
              </p:cNvPr>
              <p:cNvSpPr/>
              <p:nvPr/>
            </p:nvSpPr>
            <p:spPr>
              <a:xfrm>
                <a:off x="10466738" y="2728974"/>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00B0F0"/>
                </a:solidFill>
                <a:prstDash val="solid"/>
                <a:miter/>
              </a:ln>
            </p:spPr>
            <p:txBody>
              <a:bodyPr rtlCol="0" anchor="ctr"/>
              <a:lstStyle/>
              <a:p>
                <a:endParaRPr lang="LID4096" sz="200"/>
              </a:p>
            </p:txBody>
          </p:sp>
          <p:sp>
            <p:nvSpPr>
              <p:cNvPr id="546" name="Freeform: Shape 545">
                <a:extLst>
                  <a:ext uri="{FF2B5EF4-FFF2-40B4-BE49-F238E27FC236}">
                    <a16:creationId xmlns:a16="http://schemas.microsoft.com/office/drawing/2014/main" id="{2507E354-6056-9698-523D-BB6DA5A19D73}"/>
                  </a:ext>
                </a:extLst>
              </p:cNvPr>
              <p:cNvSpPr/>
              <p:nvPr/>
            </p:nvSpPr>
            <p:spPr>
              <a:xfrm>
                <a:off x="10453999" y="2729969"/>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00B0F0"/>
                </a:solidFill>
                <a:prstDash val="solid"/>
                <a:miter/>
              </a:ln>
            </p:spPr>
            <p:txBody>
              <a:bodyPr rtlCol="0" anchor="ctr"/>
              <a:lstStyle/>
              <a:p>
                <a:endParaRPr lang="LID4096" sz="200"/>
              </a:p>
            </p:txBody>
          </p:sp>
        </p:grpSp>
        <p:sp>
          <p:nvSpPr>
            <p:cNvPr id="509" name="Freeform: Shape 508">
              <a:extLst>
                <a:ext uri="{FF2B5EF4-FFF2-40B4-BE49-F238E27FC236}">
                  <a16:creationId xmlns:a16="http://schemas.microsoft.com/office/drawing/2014/main" id="{58F4CC78-C69B-36AD-0402-4FE456A44970}"/>
                </a:ext>
              </a:extLst>
            </p:cNvPr>
            <p:cNvSpPr/>
            <p:nvPr/>
          </p:nvSpPr>
          <p:spPr>
            <a:xfrm>
              <a:off x="9913747"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510" name="Freeform: Shape 509">
              <a:extLst>
                <a:ext uri="{FF2B5EF4-FFF2-40B4-BE49-F238E27FC236}">
                  <a16:creationId xmlns:a16="http://schemas.microsoft.com/office/drawing/2014/main" id="{1559D364-631D-D16B-46A0-3B45A79257FA}"/>
                </a:ext>
              </a:extLst>
            </p:cNvPr>
            <p:cNvSpPr/>
            <p:nvPr/>
          </p:nvSpPr>
          <p:spPr>
            <a:xfrm>
              <a:off x="9822184"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511" name="Freeform: Shape 510">
              <a:extLst>
                <a:ext uri="{FF2B5EF4-FFF2-40B4-BE49-F238E27FC236}">
                  <a16:creationId xmlns:a16="http://schemas.microsoft.com/office/drawing/2014/main" id="{F031E741-0F6C-ABB2-8437-01784C8BBC0C}"/>
                </a:ext>
              </a:extLst>
            </p:cNvPr>
            <p:cNvSpPr/>
            <p:nvPr/>
          </p:nvSpPr>
          <p:spPr>
            <a:xfrm>
              <a:off x="9920288"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512" name="Freeform: Shape 511">
              <a:extLst>
                <a:ext uri="{FF2B5EF4-FFF2-40B4-BE49-F238E27FC236}">
                  <a16:creationId xmlns:a16="http://schemas.microsoft.com/office/drawing/2014/main" id="{A0BEB8B3-A71A-130F-7280-A52B8E6B527E}"/>
                </a:ext>
              </a:extLst>
            </p:cNvPr>
            <p:cNvSpPr/>
            <p:nvPr/>
          </p:nvSpPr>
          <p:spPr>
            <a:xfrm>
              <a:off x="9913747"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513" name="Graphic 4">
              <a:extLst>
                <a:ext uri="{FF2B5EF4-FFF2-40B4-BE49-F238E27FC236}">
                  <a16:creationId xmlns:a16="http://schemas.microsoft.com/office/drawing/2014/main" id="{EE417034-0806-943F-70A3-076D3C403EBA}"/>
                </a:ext>
              </a:extLst>
            </p:cNvPr>
            <p:cNvGrpSpPr/>
            <p:nvPr/>
          </p:nvGrpSpPr>
          <p:grpSpPr>
            <a:xfrm>
              <a:off x="9907570" y="2501891"/>
              <a:ext cx="25434" cy="19630"/>
              <a:chOff x="9907570" y="2501891"/>
              <a:chExt cx="25434" cy="19630"/>
            </a:xfrm>
            <a:grpFill/>
          </p:grpSpPr>
          <p:sp>
            <p:nvSpPr>
              <p:cNvPr id="543" name="Freeform: Shape 542">
                <a:extLst>
                  <a:ext uri="{FF2B5EF4-FFF2-40B4-BE49-F238E27FC236}">
                    <a16:creationId xmlns:a16="http://schemas.microsoft.com/office/drawing/2014/main" id="{246002F5-546B-3083-8956-847AB3F4594F}"/>
                  </a:ext>
                </a:extLst>
              </p:cNvPr>
              <p:cNvSpPr/>
              <p:nvPr/>
            </p:nvSpPr>
            <p:spPr>
              <a:xfrm>
                <a:off x="9920288"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44" name="Freeform: Shape 543">
                <a:extLst>
                  <a:ext uri="{FF2B5EF4-FFF2-40B4-BE49-F238E27FC236}">
                    <a16:creationId xmlns:a16="http://schemas.microsoft.com/office/drawing/2014/main" id="{D7CF6B5E-AE54-E2D7-D0D3-986BB8EBD7B5}"/>
                  </a:ext>
                </a:extLst>
              </p:cNvPr>
              <p:cNvSpPr/>
              <p:nvPr/>
            </p:nvSpPr>
            <p:spPr>
              <a:xfrm>
                <a:off x="9907570"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514" name="Freeform: Shape 513">
              <a:extLst>
                <a:ext uri="{FF2B5EF4-FFF2-40B4-BE49-F238E27FC236}">
                  <a16:creationId xmlns:a16="http://schemas.microsoft.com/office/drawing/2014/main" id="{889C86EA-EADB-BF1B-9B0F-EA201CCAD7F7}"/>
                </a:ext>
              </a:extLst>
            </p:cNvPr>
            <p:cNvSpPr/>
            <p:nvPr/>
          </p:nvSpPr>
          <p:spPr>
            <a:xfrm>
              <a:off x="9650906" y="2548579"/>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515" name="Freeform: Shape 514">
              <a:extLst>
                <a:ext uri="{FF2B5EF4-FFF2-40B4-BE49-F238E27FC236}">
                  <a16:creationId xmlns:a16="http://schemas.microsoft.com/office/drawing/2014/main" id="{5CD4A278-3BE3-0877-14DB-017657693431}"/>
                </a:ext>
              </a:extLst>
            </p:cNvPr>
            <p:cNvSpPr/>
            <p:nvPr/>
          </p:nvSpPr>
          <p:spPr>
            <a:xfrm>
              <a:off x="9920288"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516" name="Freeform: Shape 515">
              <a:extLst>
                <a:ext uri="{FF2B5EF4-FFF2-40B4-BE49-F238E27FC236}">
                  <a16:creationId xmlns:a16="http://schemas.microsoft.com/office/drawing/2014/main" id="{0FE9416A-D41D-6610-92C0-58E9E88C7A9E}"/>
                </a:ext>
              </a:extLst>
            </p:cNvPr>
            <p:cNvSpPr/>
            <p:nvPr/>
          </p:nvSpPr>
          <p:spPr>
            <a:xfrm>
              <a:off x="9365096"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517" name="Freeform: Shape 516">
              <a:extLst>
                <a:ext uri="{FF2B5EF4-FFF2-40B4-BE49-F238E27FC236}">
                  <a16:creationId xmlns:a16="http://schemas.microsoft.com/office/drawing/2014/main" id="{10F54275-D23C-E903-B26C-7ED1E3F0EB99}"/>
                </a:ext>
              </a:extLst>
            </p:cNvPr>
            <p:cNvSpPr/>
            <p:nvPr/>
          </p:nvSpPr>
          <p:spPr>
            <a:xfrm>
              <a:off x="9273533"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518" name="Freeform: Shape 517">
              <a:extLst>
                <a:ext uri="{FF2B5EF4-FFF2-40B4-BE49-F238E27FC236}">
                  <a16:creationId xmlns:a16="http://schemas.microsoft.com/office/drawing/2014/main" id="{F427B3AF-F779-FC6B-EDAA-3C7CCDAB8E81}"/>
                </a:ext>
              </a:extLst>
            </p:cNvPr>
            <p:cNvSpPr/>
            <p:nvPr/>
          </p:nvSpPr>
          <p:spPr>
            <a:xfrm>
              <a:off x="937163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grpSp>
          <p:nvGrpSpPr>
            <p:cNvPr id="519" name="Graphic 4">
              <a:extLst>
                <a:ext uri="{FF2B5EF4-FFF2-40B4-BE49-F238E27FC236}">
                  <a16:creationId xmlns:a16="http://schemas.microsoft.com/office/drawing/2014/main" id="{3743F621-9E2D-ED33-9ABC-87B7808D8AF2}"/>
                </a:ext>
              </a:extLst>
            </p:cNvPr>
            <p:cNvGrpSpPr/>
            <p:nvPr/>
          </p:nvGrpSpPr>
          <p:grpSpPr>
            <a:xfrm>
              <a:off x="9358919" y="2956056"/>
              <a:ext cx="25434" cy="19630"/>
              <a:chOff x="9358919" y="2956056"/>
              <a:chExt cx="25434" cy="19630"/>
            </a:xfrm>
            <a:grpFill/>
          </p:grpSpPr>
          <p:sp>
            <p:nvSpPr>
              <p:cNvPr id="541" name="Freeform: Shape 540">
                <a:extLst>
                  <a:ext uri="{FF2B5EF4-FFF2-40B4-BE49-F238E27FC236}">
                    <a16:creationId xmlns:a16="http://schemas.microsoft.com/office/drawing/2014/main" id="{2114FDD4-34F7-C12B-6247-9F183BF5874E}"/>
                  </a:ext>
                </a:extLst>
              </p:cNvPr>
              <p:cNvSpPr/>
              <p:nvPr/>
            </p:nvSpPr>
            <p:spPr>
              <a:xfrm>
                <a:off x="9371636"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42" name="Freeform: Shape 541">
                <a:extLst>
                  <a:ext uri="{FF2B5EF4-FFF2-40B4-BE49-F238E27FC236}">
                    <a16:creationId xmlns:a16="http://schemas.microsoft.com/office/drawing/2014/main" id="{DFFCB199-B1F3-6049-A7ED-F33AD3F1BF72}"/>
                  </a:ext>
                </a:extLst>
              </p:cNvPr>
              <p:cNvSpPr/>
              <p:nvPr/>
            </p:nvSpPr>
            <p:spPr>
              <a:xfrm>
                <a:off x="9358919"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20" name="Graphic 4">
              <a:extLst>
                <a:ext uri="{FF2B5EF4-FFF2-40B4-BE49-F238E27FC236}">
                  <a16:creationId xmlns:a16="http://schemas.microsoft.com/office/drawing/2014/main" id="{3D5C2F64-2EAA-404B-8B37-26D0D9207C3C}"/>
                </a:ext>
              </a:extLst>
            </p:cNvPr>
            <p:cNvGrpSpPr/>
            <p:nvPr/>
          </p:nvGrpSpPr>
          <p:grpSpPr>
            <a:xfrm>
              <a:off x="10456222" y="2615432"/>
              <a:ext cx="25434" cy="19630"/>
              <a:chOff x="10456222" y="2615432"/>
              <a:chExt cx="25434" cy="19630"/>
            </a:xfrm>
            <a:grpFill/>
          </p:grpSpPr>
          <p:sp>
            <p:nvSpPr>
              <p:cNvPr id="539" name="Freeform: Shape 538">
                <a:extLst>
                  <a:ext uri="{FF2B5EF4-FFF2-40B4-BE49-F238E27FC236}">
                    <a16:creationId xmlns:a16="http://schemas.microsoft.com/office/drawing/2014/main" id="{26D3AD20-A5CF-504E-195A-9C3B2539B588}"/>
                  </a:ext>
                </a:extLst>
              </p:cNvPr>
              <p:cNvSpPr/>
              <p:nvPr/>
            </p:nvSpPr>
            <p:spPr>
              <a:xfrm>
                <a:off x="10468939"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40" name="Freeform: Shape 539">
                <a:extLst>
                  <a:ext uri="{FF2B5EF4-FFF2-40B4-BE49-F238E27FC236}">
                    <a16:creationId xmlns:a16="http://schemas.microsoft.com/office/drawing/2014/main" id="{5A074A05-A478-D4F7-EC72-51BF534A1F3F}"/>
                  </a:ext>
                </a:extLst>
              </p:cNvPr>
              <p:cNvSpPr/>
              <p:nvPr/>
            </p:nvSpPr>
            <p:spPr>
              <a:xfrm>
                <a:off x="10456222"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21" name="Graphic 4">
              <a:extLst>
                <a:ext uri="{FF2B5EF4-FFF2-40B4-BE49-F238E27FC236}">
                  <a16:creationId xmlns:a16="http://schemas.microsoft.com/office/drawing/2014/main" id="{6A5BD455-F210-4E46-C436-554F298781A8}"/>
                </a:ext>
              </a:extLst>
            </p:cNvPr>
            <p:cNvGrpSpPr/>
            <p:nvPr/>
          </p:nvGrpSpPr>
          <p:grpSpPr>
            <a:xfrm>
              <a:off x="9358919" y="2842515"/>
              <a:ext cx="25434" cy="19630"/>
              <a:chOff x="9358919" y="2842515"/>
              <a:chExt cx="25434" cy="19630"/>
            </a:xfrm>
            <a:grpFill/>
          </p:grpSpPr>
          <p:sp>
            <p:nvSpPr>
              <p:cNvPr id="537" name="Freeform: Shape 536">
                <a:extLst>
                  <a:ext uri="{FF2B5EF4-FFF2-40B4-BE49-F238E27FC236}">
                    <a16:creationId xmlns:a16="http://schemas.microsoft.com/office/drawing/2014/main" id="{882E478B-8DEA-0931-F49F-959A77E0D36F}"/>
                  </a:ext>
                </a:extLst>
              </p:cNvPr>
              <p:cNvSpPr/>
              <p:nvPr/>
            </p:nvSpPr>
            <p:spPr>
              <a:xfrm>
                <a:off x="9371636"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38" name="Freeform: Shape 537">
                <a:extLst>
                  <a:ext uri="{FF2B5EF4-FFF2-40B4-BE49-F238E27FC236}">
                    <a16:creationId xmlns:a16="http://schemas.microsoft.com/office/drawing/2014/main" id="{4C0759DF-1C5A-6457-4F0B-874D62268AFB}"/>
                  </a:ext>
                </a:extLst>
              </p:cNvPr>
              <p:cNvSpPr/>
              <p:nvPr/>
            </p:nvSpPr>
            <p:spPr>
              <a:xfrm>
                <a:off x="9358919"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22" name="Graphic 4">
              <a:extLst>
                <a:ext uri="{FF2B5EF4-FFF2-40B4-BE49-F238E27FC236}">
                  <a16:creationId xmlns:a16="http://schemas.microsoft.com/office/drawing/2014/main" id="{4A1EFA69-8057-DDF4-E591-FB78569896F3}"/>
                </a:ext>
              </a:extLst>
            </p:cNvPr>
            <p:cNvGrpSpPr/>
            <p:nvPr/>
          </p:nvGrpSpPr>
          <p:grpSpPr>
            <a:xfrm>
              <a:off x="9907570" y="2388349"/>
              <a:ext cx="25434" cy="19630"/>
              <a:chOff x="9907570" y="2388349"/>
              <a:chExt cx="25434" cy="19630"/>
            </a:xfrm>
            <a:grpFill/>
          </p:grpSpPr>
          <p:sp>
            <p:nvSpPr>
              <p:cNvPr id="535" name="Freeform: Shape 534">
                <a:extLst>
                  <a:ext uri="{FF2B5EF4-FFF2-40B4-BE49-F238E27FC236}">
                    <a16:creationId xmlns:a16="http://schemas.microsoft.com/office/drawing/2014/main" id="{BD146070-AA19-646A-DC4B-B90679E9EFE0}"/>
                  </a:ext>
                </a:extLst>
              </p:cNvPr>
              <p:cNvSpPr/>
              <p:nvPr/>
            </p:nvSpPr>
            <p:spPr>
              <a:xfrm>
                <a:off x="9920288"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36" name="Freeform: Shape 535">
                <a:extLst>
                  <a:ext uri="{FF2B5EF4-FFF2-40B4-BE49-F238E27FC236}">
                    <a16:creationId xmlns:a16="http://schemas.microsoft.com/office/drawing/2014/main" id="{6ED37E66-A557-B5E4-ED44-B883C843412E}"/>
                  </a:ext>
                </a:extLst>
              </p:cNvPr>
              <p:cNvSpPr/>
              <p:nvPr/>
            </p:nvSpPr>
            <p:spPr>
              <a:xfrm>
                <a:off x="9907570"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23" name="Graphic 4">
              <a:extLst>
                <a:ext uri="{FF2B5EF4-FFF2-40B4-BE49-F238E27FC236}">
                  <a16:creationId xmlns:a16="http://schemas.microsoft.com/office/drawing/2014/main" id="{958A2A58-BEC8-80C3-BBA0-8E6C9CDA36A2}"/>
                </a:ext>
              </a:extLst>
            </p:cNvPr>
            <p:cNvGrpSpPr/>
            <p:nvPr/>
          </p:nvGrpSpPr>
          <p:grpSpPr>
            <a:xfrm>
              <a:off x="9907570" y="3183145"/>
              <a:ext cx="25434" cy="19624"/>
              <a:chOff x="9907570" y="3183145"/>
              <a:chExt cx="25434" cy="19624"/>
            </a:xfrm>
            <a:grpFill/>
          </p:grpSpPr>
          <p:sp>
            <p:nvSpPr>
              <p:cNvPr id="533" name="Freeform: Shape 532">
                <a:extLst>
                  <a:ext uri="{FF2B5EF4-FFF2-40B4-BE49-F238E27FC236}">
                    <a16:creationId xmlns:a16="http://schemas.microsoft.com/office/drawing/2014/main" id="{7A927FBE-F073-9D93-1D0C-4398AFE9C036}"/>
                  </a:ext>
                </a:extLst>
              </p:cNvPr>
              <p:cNvSpPr/>
              <p:nvPr/>
            </p:nvSpPr>
            <p:spPr>
              <a:xfrm>
                <a:off x="9920288"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534" name="Freeform: Shape 533">
                <a:extLst>
                  <a:ext uri="{FF2B5EF4-FFF2-40B4-BE49-F238E27FC236}">
                    <a16:creationId xmlns:a16="http://schemas.microsoft.com/office/drawing/2014/main" id="{285EFE9F-202F-65E0-377D-783D731807FC}"/>
                  </a:ext>
                </a:extLst>
              </p:cNvPr>
              <p:cNvSpPr/>
              <p:nvPr/>
            </p:nvSpPr>
            <p:spPr>
              <a:xfrm>
                <a:off x="9907570"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24" name="Graphic 4">
              <a:extLst>
                <a:ext uri="{FF2B5EF4-FFF2-40B4-BE49-F238E27FC236}">
                  <a16:creationId xmlns:a16="http://schemas.microsoft.com/office/drawing/2014/main" id="{2450A4EC-9B9B-726E-43EC-E0930804FAC4}"/>
                </a:ext>
              </a:extLst>
            </p:cNvPr>
            <p:cNvGrpSpPr/>
            <p:nvPr/>
          </p:nvGrpSpPr>
          <p:grpSpPr>
            <a:xfrm>
              <a:off x="9905347" y="3410228"/>
              <a:ext cx="25419" cy="19624"/>
              <a:chOff x="9905347" y="3410228"/>
              <a:chExt cx="25419" cy="19624"/>
            </a:xfrm>
            <a:grpFill/>
          </p:grpSpPr>
          <p:sp>
            <p:nvSpPr>
              <p:cNvPr id="531" name="Freeform: Shape 530">
                <a:extLst>
                  <a:ext uri="{FF2B5EF4-FFF2-40B4-BE49-F238E27FC236}">
                    <a16:creationId xmlns:a16="http://schemas.microsoft.com/office/drawing/2014/main" id="{349D54E9-FB51-B9DD-654E-EEB91F21E090}"/>
                  </a:ext>
                </a:extLst>
              </p:cNvPr>
              <p:cNvSpPr/>
              <p:nvPr/>
            </p:nvSpPr>
            <p:spPr>
              <a:xfrm>
                <a:off x="9918086" y="3410228"/>
                <a:ext cx="47" cy="750"/>
              </a:xfrm>
              <a:custGeom>
                <a:avLst/>
                <a:gdLst>
                  <a:gd name="connsiteX0" fmla="*/ 51 w 47"/>
                  <a:gd name="connsiteY0" fmla="*/ 1784 h 750"/>
                  <a:gd name="connsiteX1" fmla="*/ 4 w 47"/>
                  <a:gd name="connsiteY1" fmla="*/ 2534 h 750"/>
                </a:gdLst>
                <a:ahLst/>
                <a:cxnLst>
                  <a:cxn ang="0">
                    <a:pos x="connsiteX0" y="connsiteY0"/>
                  </a:cxn>
                  <a:cxn ang="0">
                    <a:pos x="connsiteX1" y="connsiteY1"/>
                  </a:cxn>
                </a:cxnLst>
                <a:rect l="l" t="t" r="r" b="b"/>
                <a:pathLst>
                  <a:path w="47" h="750">
                    <a:moveTo>
                      <a:pt x="51" y="1784"/>
                    </a:moveTo>
                    <a:cubicBezTo>
                      <a:pt x="33" y="2035"/>
                      <a:pt x="19" y="2284"/>
                      <a:pt x="4" y="2534"/>
                    </a:cubicBezTo>
                  </a:path>
                </a:pathLst>
              </a:custGeom>
              <a:grpFill/>
              <a:ln w="9525" cap="flat">
                <a:solidFill>
                  <a:srgbClr val="00B0F0"/>
                </a:solidFill>
                <a:prstDash val="solid"/>
                <a:miter/>
              </a:ln>
            </p:spPr>
            <p:txBody>
              <a:bodyPr rtlCol="0" anchor="ctr"/>
              <a:lstStyle/>
              <a:p>
                <a:endParaRPr lang="LID4096" sz="200"/>
              </a:p>
            </p:txBody>
          </p:sp>
          <p:sp>
            <p:nvSpPr>
              <p:cNvPr id="532" name="Freeform: Shape 531">
                <a:extLst>
                  <a:ext uri="{FF2B5EF4-FFF2-40B4-BE49-F238E27FC236}">
                    <a16:creationId xmlns:a16="http://schemas.microsoft.com/office/drawing/2014/main" id="{EF9F2150-E020-BF10-879B-69AAEB98321B}"/>
                  </a:ext>
                </a:extLst>
              </p:cNvPr>
              <p:cNvSpPr/>
              <p:nvPr/>
            </p:nvSpPr>
            <p:spPr>
              <a:xfrm>
                <a:off x="9905347" y="3411219"/>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00B0F0"/>
                </a:solidFill>
                <a:prstDash val="solid"/>
                <a:miter/>
              </a:ln>
            </p:spPr>
            <p:txBody>
              <a:bodyPr rtlCol="0" anchor="ctr"/>
              <a:lstStyle/>
              <a:p>
                <a:endParaRPr lang="LID4096" sz="200"/>
              </a:p>
            </p:txBody>
          </p:sp>
        </p:grpSp>
        <p:grpSp>
          <p:nvGrpSpPr>
            <p:cNvPr id="525" name="Graphic 4">
              <a:extLst>
                <a:ext uri="{FF2B5EF4-FFF2-40B4-BE49-F238E27FC236}">
                  <a16:creationId xmlns:a16="http://schemas.microsoft.com/office/drawing/2014/main" id="{AB750D07-A0D9-B559-8BC1-F70500090045}"/>
                </a:ext>
              </a:extLst>
            </p:cNvPr>
            <p:cNvGrpSpPr/>
            <p:nvPr/>
          </p:nvGrpSpPr>
          <p:grpSpPr>
            <a:xfrm>
              <a:off x="9907570" y="2615432"/>
              <a:ext cx="25434" cy="19630"/>
              <a:chOff x="9907570" y="2615432"/>
              <a:chExt cx="25434" cy="19630"/>
            </a:xfrm>
            <a:grpFill/>
          </p:grpSpPr>
          <p:sp>
            <p:nvSpPr>
              <p:cNvPr id="529" name="Freeform: Shape 528">
                <a:extLst>
                  <a:ext uri="{FF2B5EF4-FFF2-40B4-BE49-F238E27FC236}">
                    <a16:creationId xmlns:a16="http://schemas.microsoft.com/office/drawing/2014/main" id="{03B80777-8F14-3D7E-0056-49416EF536A4}"/>
                  </a:ext>
                </a:extLst>
              </p:cNvPr>
              <p:cNvSpPr/>
              <p:nvPr/>
            </p:nvSpPr>
            <p:spPr>
              <a:xfrm>
                <a:off x="9920288"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530" name="Freeform: Shape 529">
                <a:extLst>
                  <a:ext uri="{FF2B5EF4-FFF2-40B4-BE49-F238E27FC236}">
                    <a16:creationId xmlns:a16="http://schemas.microsoft.com/office/drawing/2014/main" id="{E5011A4C-AD59-AA87-779C-082DD83E4391}"/>
                  </a:ext>
                </a:extLst>
              </p:cNvPr>
              <p:cNvSpPr/>
              <p:nvPr/>
            </p:nvSpPr>
            <p:spPr>
              <a:xfrm>
                <a:off x="9907570"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526" name="Graphic 4">
              <a:extLst>
                <a:ext uri="{FF2B5EF4-FFF2-40B4-BE49-F238E27FC236}">
                  <a16:creationId xmlns:a16="http://schemas.microsoft.com/office/drawing/2014/main" id="{A7580542-289F-A6DB-7FB6-E045D77D15E6}"/>
                </a:ext>
              </a:extLst>
            </p:cNvPr>
            <p:cNvGrpSpPr/>
            <p:nvPr/>
          </p:nvGrpSpPr>
          <p:grpSpPr>
            <a:xfrm>
              <a:off x="9638695" y="4886265"/>
              <a:ext cx="25434" cy="19624"/>
              <a:chOff x="9638695" y="4886265"/>
              <a:chExt cx="25434" cy="19624"/>
            </a:xfrm>
            <a:grpFill/>
          </p:grpSpPr>
          <p:sp>
            <p:nvSpPr>
              <p:cNvPr id="527" name="Freeform: Shape 526">
                <a:extLst>
                  <a:ext uri="{FF2B5EF4-FFF2-40B4-BE49-F238E27FC236}">
                    <a16:creationId xmlns:a16="http://schemas.microsoft.com/office/drawing/2014/main" id="{C413555C-A9FF-6C48-52ED-E82CC8CC436F}"/>
                  </a:ext>
                </a:extLst>
              </p:cNvPr>
              <p:cNvSpPr/>
              <p:nvPr/>
            </p:nvSpPr>
            <p:spPr>
              <a:xfrm>
                <a:off x="9651412" y="4886265"/>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528" name="Freeform: Shape 527">
                <a:extLst>
                  <a:ext uri="{FF2B5EF4-FFF2-40B4-BE49-F238E27FC236}">
                    <a16:creationId xmlns:a16="http://schemas.microsoft.com/office/drawing/2014/main" id="{5FE27AF0-ED22-0759-2A8A-45ACF49C13A5}"/>
                  </a:ext>
                </a:extLst>
              </p:cNvPr>
              <p:cNvSpPr/>
              <p:nvPr/>
            </p:nvSpPr>
            <p:spPr>
              <a:xfrm>
                <a:off x="9638695" y="4887458"/>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mc:AlternateContent xmlns:mc="http://schemas.openxmlformats.org/markup-compatibility/2006" xmlns:a14="http://schemas.microsoft.com/office/drawing/2010/main">
        <mc:Choice Requires="a14">
          <p:sp>
            <p:nvSpPr>
              <p:cNvPr id="631" name="Rectangle 630">
                <a:extLst>
                  <a:ext uri="{FF2B5EF4-FFF2-40B4-BE49-F238E27FC236}">
                    <a16:creationId xmlns:a16="http://schemas.microsoft.com/office/drawing/2014/main" id="{6A70AAA3-C2BC-B972-A7BD-34030BBF17E0}"/>
                  </a:ext>
                </a:extLst>
              </p:cNvPr>
              <p:cNvSpPr/>
              <p:nvPr/>
            </p:nvSpPr>
            <p:spPr>
              <a:xfrm>
                <a:off x="9196911" y="2286998"/>
                <a:ext cx="78098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14:m>
                  <m:oMathPara xmlns:m="http://schemas.openxmlformats.org/officeDocument/2006/math">
                    <m:oMathParaPr>
                      <m:jc m:val="centerGroup"/>
                    </m:oMathParaPr>
                    <m:oMath xmlns:m="http://schemas.openxmlformats.org/officeDocument/2006/math">
                      <m:r>
                        <a:rPr lang="en-US" sz="5400" b="1" i="1" dirty="0" smtClean="0">
                          <a:ln/>
                          <a:solidFill>
                            <a:srgbClr val="FFFF00"/>
                          </a:solidFill>
                          <a:latin typeface="Cambria Math" panose="02040503050406030204" pitchFamily="18" charset="0"/>
                        </a:rPr>
                        <m:t>||</m:t>
                      </m:r>
                    </m:oMath>
                  </m:oMathPara>
                </a14:m>
                <a:endParaRPr lang="en-US" sz="5400" b="1" dirty="0">
                  <a:ln/>
                  <a:solidFill>
                    <a:srgbClr val="FFFF00"/>
                  </a:solidFill>
                </a:endParaRPr>
              </a:p>
            </p:txBody>
          </p:sp>
        </mc:Choice>
        <mc:Fallback xmlns="">
          <p:sp>
            <p:nvSpPr>
              <p:cNvPr id="631" name="Rectangle 630">
                <a:extLst>
                  <a:ext uri="{FF2B5EF4-FFF2-40B4-BE49-F238E27FC236}">
                    <a16:creationId xmlns:a16="http://schemas.microsoft.com/office/drawing/2014/main" id="{6A70AAA3-C2BC-B972-A7BD-34030BBF17E0}"/>
                  </a:ext>
                </a:extLst>
              </p:cNvPr>
              <p:cNvSpPr>
                <a:spLocks noRot="1" noChangeAspect="1" noMove="1" noResize="1" noEditPoints="1" noAdjustHandles="1" noChangeArrowheads="1" noChangeShapeType="1" noTextEdit="1"/>
              </p:cNvSpPr>
              <p:nvPr/>
            </p:nvSpPr>
            <p:spPr>
              <a:xfrm>
                <a:off x="9196911" y="2286998"/>
                <a:ext cx="780983" cy="923330"/>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32" name="TextBox 631">
                <a:extLst>
                  <a:ext uri="{FF2B5EF4-FFF2-40B4-BE49-F238E27FC236}">
                    <a16:creationId xmlns:a16="http://schemas.microsoft.com/office/drawing/2014/main" id="{3985157C-9D32-9D57-3ED3-2CB3F59B9AEC}"/>
                  </a:ext>
                </a:extLst>
              </p:cNvPr>
              <p:cNvSpPr txBox="1"/>
              <p:nvPr/>
            </p:nvSpPr>
            <p:spPr>
              <a:xfrm>
                <a:off x="8002580" y="4670853"/>
                <a:ext cx="3172792" cy="559833"/>
              </a:xfrm>
              <a:prstGeom prst="rect">
                <a:avLst/>
              </a:prstGeom>
              <a:noFill/>
            </p:spPr>
            <p:txBody>
              <a:bodyPr wrap="none" rtlCol="0">
                <a:spAutoFit/>
              </a:bodyPr>
              <a:lstStyle/>
              <a:p>
                <a14:m>
                  <m:oMath xmlns:m="http://schemas.openxmlformats.org/officeDocument/2006/math">
                    <m:r>
                      <a:rPr lang="en-US" b="0" i="1" dirty="0" smtClean="0">
                        <a:solidFill>
                          <a:srgbClr val="FFFF00"/>
                        </a:solidFill>
                        <a:latin typeface="Cambria Math" panose="02040503050406030204" pitchFamily="18" charset="0"/>
                      </a:rPr>
                      <m:t>9</m:t>
                    </m:r>
                    <m:r>
                      <a:rPr lang="sv-SE" i="1" dirty="0" smtClean="0">
                        <a:solidFill>
                          <a:srgbClr val="FFFF00"/>
                        </a:solidFill>
                        <a:latin typeface="Cambria Math" panose="02040503050406030204" pitchFamily="18" charset="0"/>
                      </a:rPr>
                      <m:t> </m:t>
                    </m:r>
                    <m:d>
                      <m:dPr>
                        <m:ctrlPr>
                          <a:rPr lang="sv-SE" i="1" dirty="0" smtClean="0">
                            <a:solidFill>
                              <a:srgbClr val="FFFF00"/>
                            </a:solidFill>
                            <a:latin typeface="Cambria Math" panose="02040503050406030204" pitchFamily="18" charset="0"/>
                          </a:rPr>
                        </m:ctrlPr>
                      </m:dPr>
                      <m:e>
                        <m:m>
                          <m:mPr>
                            <m:mcs>
                              <m:mc>
                                <m:mcPr>
                                  <m:count m:val="1"/>
                                  <m:mcJc m:val="center"/>
                                </m:mcPr>
                              </m:mc>
                            </m:mcs>
                            <m:ctrlPr>
                              <a:rPr lang="sv-SE" i="1" dirty="0" smtClean="0">
                                <a:solidFill>
                                  <a:srgbClr val="FFFF00"/>
                                </a:solidFill>
                                <a:latin typeface="Cambria Math" panose="02040503050406030204" pitchFamily="18" charset="0"/>
                              </a:rPr>
                            </m:ctrlPr>
                          </m:mPr>
                          <m:mr>
                            <m:e>
                              <m:r>
                                <m:rPr>
                                  <m:brk m:alnAt="7"/>
                                </m:rPr>
                                <a:rPr lang="en-US" b="0" i="1" dirty="0" smtClean="0">
                                  <a:solidFill>
                                    <a:srgbClr val="FFFF00"/>
                                  </a:solidFill>
                                  <a:latin typeface="Cambria Math" panose="02040503050406030204" pitchFamily="18" charset="0"/>
                                </a:rPr>
                                <m:t>5</m:t>
                              </m:r>
                              <m:r>
                                <a:rPr lang="en-US" b="0" i="1" dirty="0" smtClean="0">
                                  <a:solidFill>
                                    <a:srgbClr val="FFFF00"/>
                                  </a:solidFill>
                                  <a:latin typeface="Cambria Math" panose="02040503050406030204" pitchFamily="18" charset="0"/>
                                </a:rPr>
                                <m:t>8</m:t>
                              </m:r>
                            </m:e>
                          </m:mr>
                          <m:mr>
                            <m:e>
                              <m:r>
                                <a:rPr lang="en-US" b="0" i="1" dirty="0" smtClean="0">
                                  <a:solidFill>
                                    <a:srgbClr val="FFFF00"/>
                                  </a:solidFill>
                                  <a:latin typeface="Cambria Math" panose="02040503050406030204" pitchFamily="18" charset="0"/>
                                </a:rPr>
                                <m:t>26</m:t>
                              </m:r>
                            </m:e>
                          </m:mr>
                        </m:m>
                      </m:e>
                    </m:d>
                    <m:r>
                      <a:rPr lang="sv-SE" i="1" dirty="0" smtClean="0">
                        <a:solidFill>
                          <a:srgbClr val="FFFF00"/>
                        </a:solidFill>
                        <a:latin typeface="Cambria Math" panose="02040503050406030204" pitchFamily="18" charset="0"/>
                      </a:rPr>
                      <m:t>=</m:t>
                    </m:r>
                    <m:f>
                      <m:fPr>
                        <m:ctrlPr>
                          <a:rPr lang="en-US" b="0" i="1" dirty="0" smtClean="0">
                            <a:solidFill>
                              <a:srgbClr val="FFFF00"/>
                            </a:solidFill>
                            <a:latin typeface="Cambria Math" panose="02040503050406030204" pitchFamily="18" charset="0"/>
                          </a:rPr>
                        </m:ctrlPr>
                      </m:fPr>
                      <m:num>
                        <m:r>
                          <a:rPr lang="en-US" b="0" i="1" dirty="0" smtClean="0">
                            <a:solidFill>
                              <a:srgbClr val="FFFF00"/>
                            </a:solidFill>
                            <a:latin typeface="Cambria Math" panose="02040503050406030204" pitchFamily="18" charset="0"/>
                          </a:rPr>
                          <m:t>9⋅</m:t>
                        </m:r>
                        <m:r>
                          <a:rPr lang="sv-SE" i="1" dirty="0" smtClean="0">
                            <a:solidFill>
                              <a:srgbClr val="FFFF00"/>
                            </a:solidFill>
                            <a:latin typeface="Cambria Math" panose="02040503050406030204" pitchFamily="18" charset="0"/>
                          </a:rPr>
                          <m:t>58!</m:t>
                        </m:r>
                      </m:num>
                      <m:den>
                        <m:r>
                          <a:rPr lang="sv-SE" i="1" dirty="0" smtClean="0">
                            <a:solidFill>
                              <a:srgbClr val="FFFF00"/>
                            </a:solidFill>
                            <a:latin typeface="Cambria Math" panose="02040503050406030204" pitchFamily="18" charset="0"/>
                          </a:rPr>
                          <m:t>26! 32!</m:t>
                        </m:r>
                      </m:den>
                    </m:f>
                    <m:r>
                      <a:rPr lang="en-US" b="0" i="1" dirty="0" smtClean="0">
                        <a:solidFill>
                          <a:srgbClr val="FFFF00"/>
                        </a:solidFill>
                        <a:latin typeface="Cambria Math" panose="02040503050406030204" pitchFamily="18" charset="0"/>
                      </a:rPr>
                      <m:t>≈</m:t>
                    </m:r>
                    <m:r>
                      <m:rPr>
                        <m:nor/>
                      </m:rPr>
                      <a:rPr lang="en-US" b="0" i="0" dirty="0" smtClean="0">
                        <a:solidFill>
                          <a:srgbClr val="FFFF00"/>
                        </a:solidFill>
                        <a:latin typeface="Cambria Math" panose="02040503050406030204" pitchFamily="18" charset="0"/>
                      </a:rPr>
                      <m:t>1.99</m:t>
                    </m:r>
                    <m:r>
                      <a:rPr lang="en-US" b="0" i="1" dirty="0" smtClean="0">
                        <a:solidFill>
                          <a:srgbClr val="FFFF00"/>
                        </a:solidFill>
                        <a:latin typeface="Cambria Math" panose="02040503050406030204" pitchFamily="18" charset="0"/>
                      </a:rPr>
                      <m:t>⋅</m:t>
                    </m:r>
                    <m:sSup>
                      <m:sSupPr>
                        <m:ctrlPr>
                          <a:rPr lang="en-US" b="0" i="1" dirty="0" smtClean="0">
                            <a:solidFill>
                              <a:srgbClr val="FFFF00"/>
                            </a:solidFill>
                            <a:latin typeface="Cambria Math" panose="02040503050406030204" pitchFamily="18" charset="0"/>
                          </a:rPr>
                        </m:ctrlPr>
                      </m:sSupPr>
                      <m:e>
                        <m:r>
                          <a:rPr lang="en-US" b="0" i="1" dirty="0" smtClean="0">
                            <a:solidFill>
                              <a:srgbClr val="FFFF00"/>
                            </a:solidFill>
                            <a:latin typeface="Cambria Math" panose="02040503050406030204" pitchFamily="18" charset="0"/>
                          </a:rPr>
                          <m:t>10</m:t>
                        </m:r>
                      </m:e>
                      <m:sup>
                        <m:r>
                          <a:rPr lang="en-US" b="0" i="1" dirty="0" smtClean="0">
                            <a:solidFill>
                              <a:srgbClr val="FFFF00"/>
                            </a:solidFill>
                            <a:latin typeface="Cambria Math" panose="02040503050406030204" pitchFamily="18" charset="0"/>
                          </a:rPr>
                          <m:t>17</m:t>
                        </m:r>
                      </m:sup>
                    </m:sSup>
                    <m:r>
                      <m:rPr>
                        <m:nor/>
                      </m:rPr>
                      <a:rPr lang="en-US" b="0" i="0" dirty="0" smtClean="0">
                        <a:solidFill>
                          <a:srgbClr val="FFFF00"/>
                        </a:solidFill>
                      </a:rPr>
                      <m:t> </m:t>
                    </m:r>
                  </m:oMath>
                </a14:m>
                <a:r>
                  <a:rPr lang="en-US" b="0" i="0" dirty="0">
                    <a:solidFill>
                      <a:srgbClr val="FFFF00"/>
                    </a:solidFill>
                    <a:latin typeface="+mj-lt"/>
                  </a:rPr>
                  <a:t> </a:t>
                </a:r>
                <a:endParaRPr lang="LID4096" dirty="0">
                  <a:solidFill>
                    <a:srgbClr val="FFFF00"/>
                  </a:solidFill>
                </a:endParaRPr>
              </a:p>
            </p:txBody>
          </p:sp>
        </mc:Choice>
        <mc:Fallback xmlns="">
          <p:sp>
            <p:nvSpPr>
              <p:cNvPr id="632" name="TextBox 631">
                <a:extLst>
                  <a:ext uri="{FF2B5EF4-FFF2-40B4-BE49-F238E27FC236}">
                    <a16:creationId xmlns:a16="http://schemas.microsoft.com/office/drawing/2014/main" id="{3985157C-9D32-9D57-3ED3-2CB3F59B9AEC}"/>
                  </a:ext>
                </a:extLst>
              </p:cNvPr>
              <p:cNvSpPr txBox="1">
                <a:spLocks noRot="1" noChangeAspect="1" noMove="1" noResize="1" noEditPoints="1" noAdjustHandles="1" noChangeArrowheads="1" noChangeShapeType="1" noTextEdit="1"/>
              </p:cNvSpPr>
              <p:nvPr/>
            </p:nvSpPr>
            <p:spPr>
              <a:xfrm>
                <a:off x="8002580" y="4670853"/>
                <a:ext cx="3172792" cy="559833"/>
              </a:xfrm>
              <a:prstGeom prst="rect">
                <a:avLst/>
              </a:prstGeom>
              <a:blipFill>
                <a:blip r:embed="rId6"/>
                <a:stretch>
                  <a:fillRect/>
                </a:stretch>
              </a:blipFill>
            </p:spPr>
            <p:txBody>
              <a:bodyPr/>
              <a:lstStyle/>
              <a:p>
                <a:r>
                  <a:rPr lang="LID4096">
                    <a:noFill/>
                  </a:rPr>
                  <a:t> </a:t>
                </a:r>
              </a:p>
            </p:txBody>
          </p:sp>
        </mc:Fallback>
      </mc:AlternateContent>
      <p:pic>
        <p:nvPicPr>
          <p:cNvPr id="633" name="execution-00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383590061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32" fill="hold"/>
                                        <p:tgtEl>
                                          <p:spTgt spid="6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3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CC0366-CDB0-09AF-705F-A023F9524387}"/>
              </a:ext>
            </a:extLst>
          </p:cNvPr>
          <p:cNvSpPr txBox="1"/>
          <p:nvPr/>
        </p:nvSpPr>
        <p:spPr>
          <a:xfrm>
            <a:off x="0" y="0"/>
            <a:ext cx="12192000" cy="6858000"/>
          </a:xfrm>
          <a:prstGeom prst="rect">
            <a:avLst/>
          </a:prstGeom>
          <a:solidFill>
            <a:schemeClr val="tx1">
              <a:lumMod val="85000"/>
              <a:lumOff val="15000"/>
            </a:schemeClr>
          </a:solidFill>
        </p:spPr>
        <p:txBody>
          <a:bodyPr wrap="square" anchor="t">
            <a:spAutoFit/>
          </a:bodyPr>
          <a:lstStyle/>
          <a:p>
            <a:r>
              <a:rPr lang="en-US" sz="1550" b="0" dirty="0">
                <a:solidFill>
                  <a:srgbClr val="569CD6"/>
                </a:solidFill>
                <a:effectLst/>
                <a:latin typeface="Consolas" panose="020B0609020204030204" pitchFamily="49" charset="0"/>
              </a:rPr>
              <a:t>const</a:t>
            </a:r>
            <a:r>
              <a:rPr lang="en-US" sz="1550" b="0" dirty="0">
                <a:solidFill>
                  <a:srgbClr val="CCCCCC"/>
                </a:solidFill>
                <a:effectLst/>
                <a:latin typeface="Consolas" panose="020B0609020204030204" pitchFamily="49" charset="0"/>
              </a:rPr>
              <a:t> </a:t>
            </a:r>
            <a:r>
              <a:rPr lang="en-US" sz="1550" b="0" dirty="0">
                <a:solidFill>
                  <a:srgbClr val="4FC1FF"/>
                </a:solidFill>
                <a:effectLst/>
                <a:latin typeface="Consolas" panose="020B0609020204030204" pitchFamily="49" charset="0"/>
              </a:rPr>
              <a:t>SESSIONS</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 </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"s1"</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dirty="0">
                <a:solidFill>
                  <a:srgbClr val="CCCCCC"/>
                </a:solidFill>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 </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"s2"</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Product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a:t>
            </a:r>
          </a:p>
          <a:p>
            <a:br>
              <a:rPr lang="en-US" sz="1550" b="0" dirty="0">
                <a:solidFill>
                  <a:srgbClr val="CCCCCC"/>
                </a:solidFill>
                <a:effectLst/>
                <a:latin typeface="Consolas" panose="020B0609020204030204" pitchFamily="49" charset="0"/>
              </a:rPr>
            </a:br>
            <a:r>
              <a:rPr lang="en-US" sz="1550" b="0" dirty="0" err="1">
                <a:solidFill>
                  <a:srgbClr val="4FC1FF"/>
                </a:solidFill>
                <a:effectLst/>
                <a:latin typeface="Consolas" panose="020B0609020204030204" pitchFamily="49" charset="0"/>
              </a:rPr>
              <a:t>SESSIONS</a:t>
            </a:r>
            <a:r>
              <a:rPr lang="en-US" sz="1550" b="0" dirty="0" err="1">
                <a:solidFill>
                  <a:srgbClr val="CCCCCC"/>
                </a:solidFill>
                <a:effectLst/>
                <a:latin typeface="Consolas" panose="020B0609020204030204" pitchFamily="49" charset="0"/>
              </a:rPr>
              <a:t>.</a:t>
            </a:r>
            <a:r>
              <a:rPr lang="en-US" sz="1550" b="0" dirty="0" err="1">
                <a:solidFill>
                  <a:srgbClr val="DCDCAA"/>
                </a:solidFill>
                <a:effectLst/>
                <a:latin typeface="Consolas" panose="020B0609020204030204" pitchFamily="49" charset="0"/>
              </a:rPr>
              <a:t>forEach</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"shopping"</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with</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new</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SeleniumSession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r>
              <a:rPr lang="en-US" sz="1550" b="0" dirty="0">
                <a:solidFill>
                  <a:srgbClr val="DCDCAA"/>
                </a:solidFill>
                <a:effectLst/>
                <a:latin typeface="Consolas" panose="020B0609020204030204" pitchFamily="49" charset="0"/>
              </a:rPr>
              <a:t>start</a:t>
            </a:r>
            <a:r>
              <a:rPr lang="en-US" sz="1550" b="0" dirty="0">
                <a:solidFill>
                  <a:srgbClr val="CCCCCC"/>
                </a:solidFill>
                <a:effectLst/>
                <a:latin typeface="Consolas" panose="020B0609020204030204" pitchFamily="49" charset="0"/>
              </a:rPr>
              <a:t>(</a:t>
            </a:r>
            <a:r>
              <a:rPr lang="en-US" sz="1550" b="0" dirty="0">
                <a:solidFill>
                  <a:srgbClr val="4EC9B0"/>
                </a:solidFill>
                <a:effectLst/>
                <a:latin typeface="Consolas" panose="020B0609020204030204" pitchFamily="49" charset="0"/>
              </a:rPr>
              <a:t>URL</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for</a:t>
            </a:r>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i</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in</a:t>
            </a:r>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addToCart</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products</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i</a:t>
            </a:r>
            <a:r>
              <a:rPr lang="en-US" sz="1550" b="0" dirty="0">
                <a:solidFill>
                  <a:srgbClr val="CCCCCC"/>
                </a:solidFill>
                <a:effectLst/>
                <a:latin typeface="Consolas" panose="020B0609020204030204" pitchFamily="49" charset="0"/>
              </a:rPr>
              <a:t>]);</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checkout</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"login"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C586C0"/>
                </a:solidFill>
                <a:effectLst/>
                <a:latin typeface="Consolas" panose="020B0609020204030204" pitchFamily="49" charset="0"/>
              </a:rPr>
              <a:t>with</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new</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SeleniumSession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r>
              <a:rPr lang="en-US" sz="1550" b="0" dirty="0">
                <a:solidFill>
                  <a:srgbClr val="DCDCAA"/>
                </a:solidFill>
                <a:effectLst/>
                <a:latin typeface="Consolas" panose="020B0609020204030204" pitchFamily="49" charset="0"/>
              </a:rPr>
              <a:t>start</a:t>
            </a:r>
            <a:r>
              <a:rPr lang="en-US" sz="1550" b="0" dirty="0">
                <a:solidFill>
                  <a:srgbClr val="CCCCCC"/>
                </a:solidFill>
                <a:effectLst/>
                <a:latin typeface="Consolas" panose="020B0609020204030204" pitchFamily="49" charset="0"/>
              </a:rPr>
              <a:t>(</a:t>
            </a:r>
            <a:r>
              <a:rPr lang="en-US" sz="1550" b="0" dirty="0">
                <a:solidFill>
                  <a:srgbClr val="4EC9B0"/>
                </a:solidFill>
                <a:effectLst/>
                <a:latin typeface="Consolas" panose="020B0609020204030204" pitchFamily="49" charset="0"/>
              </a:rPr>
              <a:t>URL</a:t>
            </a:r>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login</a:t>
            </a:r>
            <a:r>
              <a:rPr lang="en-US" sz="1550" b="0" dirty="0">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session</a:t>
            </a:r>
            <a:r>
              <a:rPr lang="en-US" sz="1550" b="0" dirty="0" err="1">
                <a:solidFill>
                  <a:srgbClr val="CCCCCC"/>
                </a:solidFill>
                <a:effectLst/>
                <a:latin typeface="Consolas" panose="020B0609020204030204" pitchFamily="49" charset="0"/>
              </a:rPr>
              <a:t>.</a:t>
            </a:r>
            <a:r>
              <a:rPr lang="en-US" sz="1550" b="0" dirty="0" err="1">
                <a:solidFill>
                  <a:srgbClr val="9CDCFE"/>
                </a:solidFill>
                <a:effectLst/>
                <a:latin typeface="Consolas" panose="020B0609020204030204" pitchFamily="49" charset="0"/>
              </a:rPr>
              <a:t>customer</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br>
              <a:rPr lang="en-US" sz="1550" b="0" dirty="0">
                <a:solidFill>
                  <a:srgbClr val="CCCCCC"/>
                </a:solidFill>
                <a:effectLst/>
                <a:latin typeface="Consolas" panose="020B0609020204030204" pitchFamily="49" charset="0"/>
              </a:rPr>
            </a:b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bthread</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err="1">
                <a:solidFill>
                  <a:srgbClr val="CE9178"/>
                </a:solidFill>
                <a:effectLst/>
                <a:latin typeface="Consolas" panose="020B0609020204030204" pitchFamily="49" charset="0"/>
              </a:rPr>
              <a:t>dont</a:t>
            </a:r>
            <a:r>
              <a:rPr lang="en-US" sz="1550" b="0" dirty="0">
                <a:solidFill>
                  <a:srgbClr val="CE9178"/>
                </a:solidFill>
                <a:effectLst/>
                <a:latin typeface="Consolas" panose="020B0609020204030204" pitchFamily="49" charset="0"/>
              </a:rPr>
              <a:t>-checkout-before-login"</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function</a:t>
            </a:r>
            <a:r>
              <a:rPr lang="en-US" sz="1550" b="0" dirty="0">
                <a:solidFill>
                  <a:srgbClr val="CCCCCC"/>
                </a:solidFill>
                <a:effectLst/>
                <a:latin typeface="Consolas" panose="020B0609020204030204" pitchFamily="49" charset="0"/>
              </a:rPr>
              <a:t> () {</a:t>
            </a:r>
          </a:p>
          <a:p>
            <a:r>
              <a:rPr lang="en-US" sz="1550" b="0" dirty="0">
                <a:solidFill>
                  <a:srgbClr val="CCCCCC"/>
                </a:solidFill>
                <a:effectLst/>
                <a:latin typeface="Consolas" panose="020B0609020204030204" pitchFamily="49" charset="0"/>
              </a:rPr>
              <a:t>        </a:t>
            </a:r>
            <a:r>
              <a:rPr lang="en-US" sz="1550" b="0" dirty="0">
                <a:solidFill>
                  <a:srgbClr val="DCDCAA"/>
                </a:solidFill>
                <a:effectLst/>
                <a:latin typeface="Consolas" panose="020B0609020204030204" pitchFamily="49" charset="0"/>
              </a:rPr>
              <a:t>sync</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err="1">
                <a:solidFill>
                  <a:srgbClr val="9CDCFE"/>
                </a:solidFill>
                <a:effectLst/>
                <a:latin typeface="Consolas" panose="020B0609020204030204" pitchFamily="49" charset="0"/>
              </a:rPr>
              <a:t>waitFor</a:t>
            </a:r>
            <a:r>
              <a:rPr lang="en-US" sz="1550" b="0" dirty="0">
                <a:solidFill>
                  <a:srgbClr val="9CDCFE"/>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EventSet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"End(login)"</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&amp;&amp;</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data</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block:</a:t>
            </a:r>
            <a:r>
              <a:rPr lang="en-US" sz="1550" b="0" dirty="0">
                <a:solidFill>
                  <a:srgbClr val="CCCCCC"/>
                </a:solidFill>
                <a:effectLst/>
                <a:latin typeface="Consolas" panose="020B0609020204030204" pitchFamily="49" charset="0"/>
              </a:rPr>
              <a:t> </a:t>
            </a:r>
            <a:r>
              <a:rPr lang="en-US" sz="1550" b="0" dirty="0" err="1">
                <a:solidFill>
                  <a:srgbClr val="DCDCAA"/>
                </a:solidFill>
                <a:effectLst/>
                <a:latin typeface="Consolas" panose="020B0609020204030204" pitchFamily="49" charset="0"/>
              </a:rPr>
              <a:t>EventSet</a:t>
            </a:r>
            <a:r>
              <a:rPr lang="en-US" sz="1550" b="0" dirty="0">
                <a:solidFill>
                  <a:srgbClr val="CCCCCC"/>
                </a:solidFill>
                <a:effectLst/>
                <a:latin typeface="Consolas" panose="020B0609020204030204" pitchFamily="49" charset="0"/>
              </a:rPr>
              <a:t>(</a:t>
            </a:r>
            <a:r>
              <a:rPr lang="en-US" sz="1550" b="0" dirty="0">
                <a:solidFill>
                  <a:srgbClr val="CE9178"/>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 </a:t>
            </a:r>
            <a:r>
              <a:rPr lang="en-US" sz="1550" b="0" dirty="0">
                <a:solidFill>
                  <a:srgbClr val="569CD6"/>
                </a:solidFill>
                <a:effectLst/>
                <a:latin typeface="Consolas" panose="020B0609020204030204" pitchFamily="49" charset="0"/>
              </a:rPr>
              <a:t>=&gt;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CE9178"/>
                </a:solidFill>
                <a:effectLst/>
                <a:latin typeface="Consolas" panose="020B0609020204030204" pitchFamily="49" charset="0"/>
              </a:rPr>
              <a:t>"Start(checkout)"</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&amp;&amp;</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e</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data</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 </a:t>
            </a:r>
            <a:r>
              <a:rPr lang="en-US" sz="1550" b="0" dirty="0">
                <a:solidFill>
                  <a:srgbClr val="D4D4D4"/>
                </a:solidFill>
                <a:effectLst/>
                <a:latin typeface="Consolas" panose="020B0609020204030204" pitchFamily="49" charset="0"/>
              </a:rPr>
              <a:t>==</a:t>
            </a:r>
            <a:r>
              <a:rPr lang="en-US" sz="1550" b="0" dirty="0">
                <a:solidFill>
                  <a:srgbClr val="CCCCCC"/>
                </a:solidFill>
                <a:effectLst/>
                <a:latin typeface="Consolas" panose="020B0609020204030204" pitchFamily="49" charset="0"/>
              </a:rPr>
              <a:t> </a:t>
            </a:r>
            <a:r>
              <a:rPr lang="en-US" sz="1550" b="0" dirty="0">
                <a:solidFill>
                  <a:srgbClr val="9CDCFE"/>
                </a:solidFill>
                <a:effectLst/>
                <a:latin typeface="Consolas" panose="020B0609020204030204" pitchFamily="49" charset="0"/>
              </a:rPr>
              <a:t>session</a:t>
            </a:r>
            <a:r>
              <a:rPr lang="en-US" sz="1550" b="0" dirty="0">
                <a:solidFill>
                  <a:srgbClr val="CCCCCC"/>
                </a:solidFill>
                <a:effectLst/>
                <a:latin typeface="Consolas" panose="020B0609020204030204" pitchFamily="49" charset="0"/>
              </a:rPr>
              <a:t>.</a:t>
            </a:r>
            <a:r>
              <a:rPr lang="en-US" sz="1550" b="0" dirty="0">
                <a:solidFill>
                  <a:srgbClr val="9CDCFE"/>
                </a:solidFill>
                <a:effectLst/>
                <a:latin typeface="Consolas" panose="020B0609020204030204" pitchFamily="49" charset="0"/>
              </a:rPr>
              <a:t>name</a:t>
            </a:r>
            <a:r>
              <a:rPr lang="en-US" sz="1550" b="0" dirty="0">
                <a:solidFill>
                  <a:srgbClr val="CCCCCC"/>
                </a:solidFill>
                <a:effectLst/>
                <a:latin typeface="Consolas" panose="020B0609020204030204" pitchFamily="49" charset="0"/>
              </a:rPr>
              <a:t>)</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    })</a:t>
            </a:r>
          </a:p>
          <a:p>
            <a:r>
              <a:rPr lang="en-US" sz="1550" b="0" dirty="0">
                <a:solidFill>
                  <a:srgbClr val="CCCCCC"/>
                </a:solidFill>
                <a:effectLst/>
                <a:latin typeface="Consolas" panose="020B0609020204030204" pitchFamily="49" charset="0"/>
              </a:rPr>
              <a:t>})</a:t>
            </a:r>
          </a:p>
        </p:txBody>
      </p:sp>
      <p:sp>
        <p:nvSpPr>
          <p:cNvPr id="7" name="Rectangle 6">
            <a:extLst>
              <a:ext uri="{FF2B5EF4-FFF2-40B4-BE49-F238E27FC236}">
                <a16:creationId xmlns:a16="http://schemas.microsoft.com/office/drawing/2014/main" id="{26281AB8-294C-42C6-83EC-05FC793AA4AB}"/>
              </a:ext>
            </a:extLst>
          </p:cNvPr>
          <p:cNvSpPr/>
          <p:nvPr/>
        </p:nvSpPr>
        <p:spPr>
          <a:xfrm>
            <a:off x="68094" y="1186774"/>
            <a:ext cx="11935219" cy="550585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execution-006">
            <a:hlinkClick r:id="" action="ppaction://media"/>
            <a:extLst>
              <a:ext uri="{FF2B5EF4-FFF2-40B4-BE49-F238E27FC236}">
                <a16:creationId xmlns:a16="http://schemas.microsoft.com/office/drawing/2014/main" id="{B7526CE7-11AA-E2DF-1518-2E7A8694B4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493750" y="4670425"/>
            <a:ext cx="609600" cy="609600"/>
          </a:xfrm>
          <a:prstGeom prst="rect">
            <a:avLst/>
          </a:prstGeom>
        </p:spPr>
      </p:pic>
      <p:grpSp>
        <p:nvGrpSpPr>
          <p:cNvPr id="8" name="Graphic 4">
            <a:extLst>
              <a:ext uri="{FF2B5EF4-FFF2-40B4-BE49-F238E27FC236}">
                <a16:creationId xmlns:a16="http://schemas.microsoft.com/office/drawing/2014/main" id="{48C6DCE0-D58A-D8C9-FB5E-9EEF1C0CDE0E}"/>
              </a:ext>
            </a:extLst>
          </p:cNvPr>
          <p:cNvGrpSpPr/>
          <p:nvPr/>
        </p:nvGrpSpPr>
        <p:grpSpPr>
          <a:xfrm>
            <a:off x="7533871" y="1352895"/>
            <a:ext cx="1656858" cy="3179140"/>
            <a:chOff x="9091859" y="1847074"/>
            <a:chExt cx="1656858" cy="3179140"/>
          </a:xfrm>
          <a:noFill/>
          <a:effectLst>
            <a:glow rad="63500">
              <a:schemeClr val="accent3">
                <a:satMod val="175000"/>
                <a:alpha val="40000"/>
              </a:schemeClr>
            </a:glow>
          </a:effectLst>
        </p:grpSpPr>
        <p:sp>
          <p:nvSpPr>
            <p:cNvPr id="9" name="Freeform: Shape 8">
              <a:extLst>
                <a:ext uri="{FF2B5EF4-FFF2-40B4-BE49-F238E27FC236}">
                  <a16:creationId xmlns:a16="http://schemas.microsoft.com/office/drawing/2014/main" id="{D0DAE5BD-F4F5-9969-1B4A-89884E6BD14C}"/>
                </a:ext>
              </a:extLst>
            </p:cNvPr>
            <p:cNvSpPr/>
            <p:nvPr/>
          </p:nvSpPr>
          <p:spPr>
            <a:xfrm>
              <a:off x="10094693" y="1867331"/>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33" name="Freeform: Shape 632">
              <a:extLst>
                <a:ext uri="{FF2B5EF4-FFF2-40B4-BE49-F238E27FC236}">
                  <a16:creationId xmlns:a16="http://schemas.microsoft.com/office/drawing/2014/main" id="{3A33F784-6072-4F02-A0E9-3F38056ADC60}"/>
                </a:ext>
              </a:extLst>
            </p:cNvPr>
            <p:cNvSpPr/>
            <p:nvPr/>
          </p:nvSpPr>
          <p:spPr>
            <a:xfrm>
              <a:off x="10192797" y="1847074"/>
              <a:ext cx="3633" cy="20109"/>
            </a:xfrm>
            <a:custGeom>
              <a:avLst/>
              <a:gdLst>
                <a:gd name="connsiteX0" fmla="*/ 4 w 3633"/>
                <a:gd name="connsiteY0" fmla="*/ 1784 h 20109"/>
                <a:gd name="connsiteX1" fmla="*/ 4 w 3633"/>
                <a:gd name="connsiteY1" fmla="*/ 21894 h 20109"/>
              </a:gdLst>
              <a:ahLst/>
              <a:cxnLst>
                <a:cxn ang="0">
                  <a:pos x="connsiteX0" y="connsiteY0"/>
                </a:cxn>
                <a:cxn ang="0">
                  <a:pos x="connsiteX1" y="connsiteY1"/>
                </a:cxn>
              </a:cxnLst>
              <a:rect l="l" t="t" r="r" b="b"/>
              <a:pathLst>
                <a:path w="3633" h="20109">
                  <a:moveTo>
                    <a:pt x="4" y="1784"/>
                  </a:moveTo>
                  <a:cubicBezTo>
                    <a:pt x="4" y="8604"/>
                    <a:pt x="4" y="15479"/>
                    <a:pt x="4" y="21894"/>
                  </a:cubicBezTo>
                </a:path>
              </a:pathLst>
            </a:custGeom>
            <a:grpFill/>
            <a:ln w="9525" cap="flat">
              <a:solidFill>
                <a:srgbClr val="FFFF00"/>
              </a:solidFill>
              <a:prstDash val="solid"/>
              <a:miter/>
            </a:ln>
          </p:spPr>
          <p:txBody>
            <a:bodyPr rtlCol="0" anchor="ctr"/>
            <a:lstStyle/>
            <a:p>
              <a:endParaRPr lang="LID4096" sz="200"/>
            </a:p>
          </p:txBody>
        </p:sp>
        <p:sp>
          <p:nvSpPr>
            <p:cNvPr id="635" name="Freeform: Shape 634">
              <a:extLst>
                <a:ext uri="{FF2B5EF4-FFF2-40B4-BE49-F238E27FC236}">
                  <a16:creationId xmlns:a16="http://schemas.microsoft.com/office/drawing/2014/main" id="{BE399349-59B9-A4FF-1736-8709B1D35747}"/>
                </a:ext>
              </a:extLst>
            </p:cNvPr>
            <p:cNvSpPr/>
            <p:nvPr/>
          </p:nvSpPr>
          <p:spPr>
            <a:xfrm>
              <a:off x="9365096"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636" name="Freeform: Shape 635">
              <a:extLst>
                <a:ext uri="{FF2B5EF4-FFF2-40B4-BE49-F238E27FC236}">
                  <a16:creationId xmlns:a16="http://schemas.microsoft.com/office/drawing/2014/main" id="{99E86CE3-E2F2-5C07-2A4A-7D3082EBE919}"/>
                </a:ext>
              </a:extLst>
            </p:cNvPr>
            <p:cNvSpPr/>
            <p:nvPr/>
          </p:nvSpPr>
          <p:spPr>
            <a:xfrm>
              <a:off x="9273533"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37" name="Freeform: Shape 636">
              <a:extLst>
                <a:ext uri="{FF2B5EF4-FFF2-40B4-BE49-F238E27FC236}">
                  <a16:creationId xmlns:a16="http://schemas.microsoft.com/office/drawing/2014/main" id="{2B8FEFB5-15A9-CAD2-3325-AB8A05FE40F8}"/>
                </a:ext>
              </a:extLst>
            </p:cNvPr>
            <p:cNvSpPr/>
            <p:nvPr/>
          </p:nvSpPr>
          <p:spPr>
            <a:xfrm>
              <a:off x="9371636"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638" name="Freeform: Shape 637">
              <a:extLst>
                <a:ext uri="{FF2B5EF4-FFF2-40B4-BE49-F238E27FC236}">
                  <a16:creationId xmlns:a16="http://schemas.microsoft.com/office/drawing/2014/main" id="{82537596-6D48-046C-524E-7914D984D34F}"/>
                </a:ext>
              </a:extLst>
            </p:cNvPr>
            <p:cNvSpPr/>
            <p:nvPr/>
          </p:nvSpPr>
          <p:spPr>
            <a:xfrm>
              <a:off x="9365096"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39" name="Graphic 4">
              <a:extLst>
                <a:ext uri="{FF2B5EF4-FFF2-40B4-BE49-F238E27FC236}">
                  <a16:creationId xmlns:a16="http://schemas.microsoft.com/office/drawing/2014/main" id="{1DB233E9-E115-A649-7CD4-DB386B679DD6}"/>
                </a:ext>
              </a:extLst>
            </p:cNvPr>
            <p:cNvGrpSpPr/>
            <p:nvPr/>
          </p:nvGrpSpPr>
          <p:grpSpPr>
            <a:xfrm>
              <a:off x="9358919" y="3637308"/>
              <a:ext cx="25434" cy="19626"/>
              <a:chOff x="9358919" y="3637308"/>
              <a:chExt cx="25434" cy="19626"/>
            </a:xfrm>
            <a:grpFill/>
          </p:grpSpPr>
          <p:sp>
            <p:nvSpPr>
              <p:cNvPr id="941" name="Freeform: Shape 940">
                <a:extLst>
                  <a:ext uri="{FF2B5EF4-FFF2-40B4-BE49-F238E27FC236}">
                    <a16:creationId xmlns:a16="http://schemas.microsoft.com/office/drawing/2014/main" id="{FB9EEC50-A534-843A-46A9-6FB7CC7F1E90}"/>
                  </a:ext>
                </a:extLst>
              </p:cNvPr>
              <p:cNvSpPr/>
              <p:nvPr/>
            </p:nvSpPr>
            <p:spPr>
              <a:xfrm>
                <a:off x="9371636"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FFFF00"/>
                </a:solidFill>
                <a:prstDash val="solid"/>
                <a:miter/>
              </a:ln>
            </p:spPr>
            <p:txBody>
              <a:bodyPr rtlCol="0" anchor="ctr"/>
              <a:lstStyle/>
              <a:p>
                <a:endParaRPr lang="LID4096" sz="200"/>
              </a:p>
            </p:txBody>
          </p:sp>
          <p:sp>
            <p:nvSpPr>
              <p:cNvPr id="942" name="Freeform: Shape 941">
                <a:extLst>
                  <a:ext uri="{FF2B5EF4-FFF2-40B4-BE49-F238E27FC236}">
                    <a16:creationId xmlns:a16="http://schemas.microsoft.com/office/drawing/2014/main" id="{966EF973-270A-BE55-E15C-46F0D59B85F8}"/>
                  </a:ext>
                </a:extLst>
              </p:cNvPr>
              <p:cNvSpPr/>
              <p:nvPr/>
            </p:nvSpPr>
            <p:spPr>
              <a:xfrm>
                <a:off x="9358919"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40" name="Freeform: Shape 639">
              <a:extLst>
                <a:ext uri="{FF2B5EF4-FFF2-40B4-BE49-F238E27FC236}">
                  <a16:creationId xmlns:a16="http://schemas.microsoft.com/office/drawing/2014/main" id="{A921113D-3EFD-D9D1-7600-8A0B8BAA2502}"/>
                </a:ext>
              </a:extLst>
            </p:cNvPr>
            <p:cNvSpPr/>
            <p:nvPr/>
          </p:nvSpPr>
          <p:spPr>
            <a:xfrm>
              <a:off x="9273533"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41" name="Freeform: Shape 640">
              <a:extLst>
                <a:ext uri="{FF2B5EF4-FFF2-40B4-BE49-F238E27FC236}">
                  <a16:creationId xmlns:a16="http://schemas.microsoft.com/office/drawing/2014/main" id="{3A174112-AA1F-3A9B-002A-4D101F1B984B}"/>
                </a:ext>
              </a:extLst>
            </p:cNvPr>
            <p:cNvSpPr/>
            <p:nvPr/>
          </p:nvSpPr>
          <p:spPr>
            <a:xfrm>
              <a:off x="9371636"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642" name="Freeform: Shape 641">
              <a:extLst>
                <a:ext uri="{FF2B5EF4-FFF2-40B4-BE49-F238E27FC236}">
                  <a16:creationId xmlns:a16="http://schemas.microsoft.com/office/drawing/2014/main" id="{2C1E1376-9857-FCCE-0FFC-4CFA4074AAC1}"/>
                </a:ext>
              </a:extLst>
            </p:cNvPr>
            <p:cNvSpPr/>
            <p:nvPr/>
          </p:nvSpPr>
          <p:spPr>
            <a:xfrm>
              <a:off x="10186257" y="195396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43" name="Graphic 4">
              <a:extLst>
                <a:ext uri="{FF2B5EF4-FFF2-40B4-BE49-F238E27FC236}">
                  <a16:creationId xmlns:a16="http://schemas.microsoft.com/office/drawing/2014/main" id="{25440BCA-F7C6-FBCA-406E-121DD191CCD2}"/>
                </a:ext>
              </a:extLst>
            </p:cNvPr>
            <p:cNvGrpSpPr/>
            <p:nvPr/>
          </p:nvGrpSpPr>
          <p:grpSpPr>
            <a:xfrm>
              <a:off x="10180080" y="1934184"/>
              <a:ext cx="25434" cy="19630"/>
              <a:chOff x="10180080" y="1934184"/>
              <a:chExt cx="25434" cy="19630"/>
            </a:xfrm>
            <a:grpFill/>
          </p:grpSpPr>
          <p:sp>
            <p:nvSpPr>
              <p:cNvPr id="939" name="Freeform: Shape 938">
                <a:extLst>
                  <a:ext uri="{FF2B5EF4-FFF2-40B4-BE49-F238E27FC236}">
                    <a16:creationId xmlns:a16="http://schemas.microsoft.com/office/drawing/2014/main" id="{720200A4-FC27-8575-F4B2-4D7CEBB855CC}"/>
                  </a:ext>
                </a:extLst>
              </p:cNvPr>
              <p:cNvSpPr/>
              <p:nvPr/>
            </p:nvSpPr>
            <p:spPr>
              <a:xfrm>
                <a:off x="10192797" y="193418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940" name="Freeform: Shape 939">
                <a:extLst>
                  <a:ext uri="{FF2B5EF4-FFF2-40B4-BE49-F238E27FC236}">
                    <a16:creationId xmlns:a16="http://schemas.microsoft.com/office/drawing/2014/main" id="{6344108C-9D02-7EE9-7DE2-5314EBD0794F}"/>
                  </a:ext>
                </a:extLst>
              </p:cNvPr>
              <p:cNvSpPr/>
              <p:nvPr/>
            </p:nvSpPr>
            <p:spPr>
              <a:xfrm>
                <a:off x="10180080" y="193538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44" name="Freeform: Shape 643">
              <a:extLst>
                <a:ext uri="{FF2B5EF4-FFF2-40B4-BE49-F238E27FC236}">
                  <a16:creationId xmlns:a16="http://schemas.microsoft.com/office/drawing/2014/main" id="{48F05879-79F5-1E36-8678-E8948D7341C1}"/>
                </a:ext>
              </a:extLst>
            </p:cNvPr>
            <p:cNvSpPr/>
            <p:nvPr/>
          </p:nvSpPr>
          <p:spPr>
            <a:xfrm>
              <a:off x="9640510" y="1980872"/>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645" name="Freeform: Shape 644">
              <a:extLst>
                <a:ext uri="{FF2B5EF4-FFF2-40B4-BE49-F238E27FC236}">
                  <a16:creationId xmlns:a16="http://schemas.microsoft.com/office/drawing/2014/main" id="{AB93442B-62DA-2880-C87B-E4D363DCCDE4}"/>
                </a:ext>
              </a:extLst>
            </p:cNvPr>
            <p:cNvSpPr/>
            <p:nvPr/>
          </p:nvSpPr>
          <p:spPr>
            <a:xfrm>
              <a:off x="10059089" y="1958680"/>
              <a:ext cx="126971" cy="26449"/>
            </a:xfrm>
            <a:custGeom>
              <a:avLst/>
              <a:gdLst>
                <a:gd name="connsiteX0" fmla="*/ 126975 w 126971"/>
                <a:gd name="connsiteY0" fmla="*/ 1784 h 26449"/>
                <a:gd name="connsiteX1" fmla="*/ 4 w 126971"/>
                <a:gd name="connsiteY1" fmla="*/ 28234 h 26449"/>
              </a:gdLst>
              <a:ahLst/>
              <a:cxnLst>
                <a:cxn ang="0">
                  <a:pos x="connsiteX0" y="connsiteY0"/>
                </a:cxn>
                <a:cxn ang="0">
                  <a:pos x="connsiteX1" y="connsiteY1"/>
                </a:cxn>
              </a:cxnLst>
              <a:rect l="l" t="t" r="r" b="b"/>
              <a:pathLst>
                <a:path w="126971" h="26449">
                  <a:moveTo>
                    <a:pt x="126975" y="1784"/>
                  </a:moveTo>
                  <a:cubicBezTo>
                    <a:pt x="108452" y="5636"/>
                    <a:pt x="54499" y="16880"/>
                    <a:pt x="4" y="28234"/>
                  </a:cubicBezTo>
                </a:path>
              </a:pathLst>
            </a:custGeom>
            <a:grpFill/>
            <a:ln w="9525" cap="flat">
              <a:solidFill>
                <a:srgbClr val="FFFF00"/>
              </a:solidFill>
              <a:prstDash val="solid"/>
              <a:miter/>
            </a:ln>
          </p:spPr>
          <p:txBody>
            <a:bodyPr rtlCol="0" anchor="ctr"/>
            <a:lstStyle/>
            <a:p>
              <a:endParaRPr lang="LID4096" sz="200"/>
            </a:p>
          </p:txBody>
        </p:sp>
        <p:sp>
          <p:nvSpPr>
            <p:cNvPr id="646" name="Freeform: Shape 645">
              <a:extLst>
                <a:ext uri="{FF2B5EF4-FFF2-40B4-BE49-F238E27FC236}">
                  <a16:creationId xmlns:a16="http://schemas.microsoft.com/office/drawing/2014/main" id="{4FFA2E82-C327-8724-A40D-389B925DD7D0}"/>
                </a:ext>
              </a:extLst>
            </p:cNvPr>
            <p:cNvSpPr/>
            <p:nvPr/>
          </p:nvSpPr>
          <p:spPr>
            <a:xfrm>
              <a:off x="10266876" y="1980872"/>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647" name="Freeform: Shape 646">
              <a:extLst>
                <a:ext uri="{FF2B5EF4-FFF2-40B4-BE49-F238E27FC236}">
                  <a16:creationId xmlns:a16="http://schemas.microsoft.com/office/drawing/2014/main" id="{7AEB0AAF-62DC-677C-EAAE-A4EC73D2EA1F}"/>
                </a:ext>
              </a:extLst>
            </p:cNvPr>
            <p:cNvSpPr/>
            <p:nvPr/>
          </p:nvSpPr>
          <p:spPr>
            <a:xfrm>
              <a:off x="10199624" y="1958680"/>
              <a:ext cx="141853" cy="29159"/>
            </a:xfrm>
            <a:custGeom>
              <a:avLst/>
              <a:gdLst>
                <a:gd name="connsiteX0" fmla="*/ 4 w 141853"/>
                <a:gd name="connsiteY0" fmla="*/ 1784 h 29159"/>
                <a:gd name="connsiteX1" fmla="*/ 141858 w 141853"/>
                <a:gd name="connsiteY1" fmla="*/ 30944 h 29159"/>
              </a:gdLst>
              <a:ahLst/>
              <a:cxnLst>
                <a:cxn ang="0">
                  <a:pos x="connsiteX0" y="connsiteY0"/>
                </a:cxn>
                <a:cxn ang="0">
                  <a:pos x="connsiteX1" y="connsiteY1"/>
                </a:cxn>
              </a:cxnLst>
              <a:rect l="l" t="t" r="r" b="b"/>
              <a:pathLst>
                <a:path w="141853" h="29159">
                  <a:moveTo>
                    <a:pt x="4" y="1784"/>
                  </a:moveTo>
                  <a:cubicBezTo>
                    <a:pt x="20268" y="5950"/>
                    <a:pt x="82385" y="18723"/>
                    <a:pt x="141858" y="30944"/>
                  </a:cubicBezTo>
                </a:path>
              </a:pathLst>
            </a:custGeom>
            <a:grpFill/>
            <a:ln w="9525" cap="flat">
              <a:solidFill>
                <a:srgbClr val="FFFF00"/>
              </a:solidFill>
              <a:prstDash val="solid"/>
              <a:miter/>
            </a:ln>
          </p:spPr>
          <p:txBody>
            <a:bodyPr rtlCol="0" anchor="ctr"/>
            <a:lstStyle/>
            <a:p>
              <a:endParaRPr lang="LID4096" sz="200"/>
            </a:p>
          </p:txBody>
        </p:sp>
        <p:sp>
          <p:nvSpPr>
            <p:cNvPr id="648" name="Freeform: Shape 647">
              <a:extLst>
                <a:ext uri="{FF2B5EF4-FFF2-40B4-BE49-F238E27FC236}">
                  <a16:creationId xmlns:a16="http://schemas.microsoft.com/office/drawing/2014/main" id="{DB639857-3FE4-8EBA-E6F0-E4047C84B575}"/>
                </a:ext>
              </a:extLst>
            </p:cNvPr>
            <p:cNvSpPr/>
            <p:nvPr/>
          </p:nvSpPr>
          <p:spPr>
            <a:xfrm>
              <a:off x="9913747"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649" name="Freeform: Shape 648">
              <a:extLst>
                <a:ext uri="{FF2B5EF4-FFF2-40B4-BE49-F238E27FC236}">
                  <a16:creationId xmlns:a16="http://schemas.microsoft.com/office/drawing/2014/main" id="{C018C38D-07BA-9997-60D4-148D3AC2A978}"/>
                </a:ext>
              </a:extLst>
            </p:cNvPr>
            <p:cNvSpPr/>
            <p:nvPr/>
          </p:nvSpPr>
          <p:spPr>
            <a:xfrm>
              <a:off x="9822184"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50" name="Freeform: Shape 649">
              <a:extLst>
                <a:ext uri="{FF2B5EF4-FFF2-40B4-BE49-F238E27FC236}">
                  <a16:creationId xmlns:a16="http://schemas.microsoft.com/office/drawing/2014/main" id="{888430F6-387A-C201-7389-91BFBE85921B}"/>
                </a:ext>
              </a:extLst>
            </p:cNvPr>
            <p:cNvSpPr/>
            <p:nvPr/>
          </p:nvSpPr>
          <p:spPr>
            <a:xfrm>
              <a:off x="9920288"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51" name="Freeform: Shape 650">
              <a:extLst>
                <a:ext uri="{FF2B5EF4-FFF2-40B4-BE49-F238E27FC236}">
                  <a16:creationId xmlns:a16="http://schemas.microsoft.com/office/drawing/2014/main" id="{4B2501A1-347A-3594-3AA6-3D1AC69FB04E}"/>
                </a:ext>
              </a:extLst>
            </p:cNvPr>
            <p:cNvSpPr/>
            <p:nvPr/>
          </p:nvSpPr>
          <p:spPr>
            <a:xfrm>
              <a:off x="9913747"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52" name="Graphic 4">
              <a:extLst>
                <a:ext uri="{FF2B5EF4-FFF2-40B4-BE49-F238E27FC236}">
                  <a16:creationId xmlns:a16="http://schemas.microsoft.com/office/drawing/2014/main" id="{FCD12962-8ABC-0E71-2D8C-00E68DE857FF}"/>
                </a:ext>
              </a:extLst>
            </p:cNvPr>
            <p:cNvGrpSpPr/>
            <p:nvPr/>
          </p:nvGrpSpPr>
          <p:grpSpPr>
            <a:xfrm>
              <a:off x="9907570" y="2161267"/>
              <a:ext cx="25434" cy="19629"/>
              <a:chOff x="9907570" y="2161267"/>
              <a:chExt cx="25434" cy="19629"/>
            </a:xfrm>
            <a:grpFill/>
          </p:grpSpPr>
          <p:sp>
            <p:nvSpPr>
              <p:cNvPr id="937" name="Freeform: Shape 936">
                <a:extLst>
                  <a:ext uri="{FF2B5EF4-FFF2-40B4-BE49-F238E27FC236}">
                    <a16:creationId xmlns:a16="http://schemas.microsoft.com/office/drawing/2014/main" id="{C962B9A2-0D89-E97D-EE20-6FBADA073D36}"/>
                  </a:ext>
                </a:extLst>
              </p:cNvPr>
              <p:cNvSpPr/>
              <p:nvPr/>
            </p:nvSpPr>
            <p:spPr>
              <a:xfrm>
                <a:off x="9920288"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938" name="Freeform: Shape 937">
                <a:extLst>
                  <a:ext uri="{FF2B5EF4-FFF2-40B4-BE49-F238E27FC236}">
                    <a16:creationId xmlns:a16="http://schemas.microsoft.com/office/drawing/2014/main" id="{CD4F58EB-CCAF-618A-089B-D93004A86FC2}"/>
                  </a:ext>
                </a:extLst>
              </p:cNvPr>
              <p:cNvSpPr/>
              <p:nvPr/>
            </p:nvSpPr>
            <p:spPr>
              <a:xfrm>
                <a:off x="9907570"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53" name="Freeform: Shape 652">
              <a:extLst>
                <a:ext uri="{FF2B5EF4-FFF2-40B4-BE49-F238E27FC236}">
                  <a16:creationId xmlns:a16="http://schemas.microsoft.com/office/drawing/2014/main" id="{7C40249E-6F07-8DE0-C530-ECE46094F0DB}"/>
                </a:ext>
              </a:extLst>
            </p:cNvPr>
            <p:cNvSpPr/>
            <p:nvPr/>
          </p:nvSpPr>
          <p:spPr>
            <a:xfrm>
              <a:off x="9822184"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54" name="Freeform: Shape 653">
              <a:extLst>
                <a:ext uri="{FF2B5EF4-FFF2-40B4-BE49-F238E27FC236}">
                  <a16:creationId xmlns:a16="http://schemas.microsoft.com/office/drawing/2014/main" id="{A98BDA5C-E192-D04B-29AE-8F6D1A085C05}"/>
                </a:ext>
              </a:extLst>
            </p:cNvPr>
            <p:cNvSpPr/>
            <p:nvPr/>
          </p:nvSpPr>
          <p:spPr>
            <a:xfrm>
              <a:off x="9920288"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55" name="Freeform: Shape 654">
              <a:extLst>
                <a:ext uri="{FF2B5EF4-FFF2-40B4-BE49-F238E27FC236}">
                  <a16:creationId xmlns:a16="http://schemas.microsoft.com/office/drawing/2014/main" id="{D02AECA0-6134-285A-A80E-5D66C14348CB}"/>
                </a:ext>
              </a:extLst>
            </p:cNvPr>
            <p:cNvSpPr/>
            <p:nvPr/>
          </p:nvSpPr>
          <p:spPr>
            <a:xfrm>
              <a:off x="9372363"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656" name="Freeform: Shape 655">
              <a:extLst>
                <a:ext uri="{FF2B5EF4-FFF2-40B4-BE49-F238E27FC236}">
                  <a16:creationId xmlns:a16="http://schemas.microsoft.com/office/drawing/2014/main" id="{DB954D7E-A24A-629B-5C42-214661E5DF81}"/>
                </a:ext>
              </a:extLst>
            </p:cNvPr>
            <p:cNvSpPr/>
            <p:nvPr/>
          </p:nvSpPr>
          <p:spPr>
            <a:xfrm>
              <a:off x="9198136" y="3911076"/>
              <a:ext cx="383334" cy="66355"/>
            </a:xfrm>
            <a:custGeom>
              <a:avLst/>
              <a:gdLst>
                <a:gd name="connsiteX0" fmla="*/ 383339 w 383334"/>
                <a:gd name="connsiteY0" fmla="*/ 34962 h 66355"/>
                <a:gd name="connsiteX1" fmla="*/ 191671 w 383334"/>
                <a:gd name="connsiteY1" fmla="*/ 68139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39"/>
                    <a:pt x="191671" y="68139"/>
                  </a:cubicBezTo>
                  <a:cubicBezTo>
                    <a:pt x="85816" y="68139"/>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657" name="Freeform: Shape 656">
              <a:extLst>
                <a:ext uri="{FF2B5EF4-FFF2-40B4-BE49-F238E27FC236}">
                  <a16:creationId xmlns:a16="http://schemas.microsoft.com/office/drawing/2014/main" id="{9A81FFE9-17ED-2EBF-15D8-A7E889DECB42}"/>
                </a:ext>
              </a:extLst>
            </p:cNvPr>
            <p:cNvSpPr/>
            <p:nvPr/>
          </p:nvSpPr>
          <p:spPr>
            <a:xfrm>
              <a:off x="9379618" y="3891208"/>
              <a:ext cx="3754" cy="19550"/>
            </a:xfrm>
            <a:custGeom>
              <a:avLst/>
              <a:gdLst>
                <a:gd name="connsiteX0" fmla="*/ 4 w 3754"/>
                <a:gd name="connsiteY0" fmla="*/ 1784 h 19550"/>
                <a:gd name="connsiteX1" fmla="*/ 3758 w 3754"/>
                <a:gd name="connsiteY1" fmla="*/ 21335 h 19550"/>
              </a:gdLst>
              <a:ahLst/>
              <a:cxnLst>
                <a:cxn ang="0">
                  <a:pos x="connsiteX0" y="connsiteY0"/>
                </a:cxn>
                <a:cxn ang="0">
                  <a:pos x="connsiteX1" y="connsiteY1"/>
                </a:cxn>
              </a:cxnLst>
              <a:rect l="l" t="t" r="r" b="b"/>
              <a:pathLst>
                <a:path w="3754" h="19550">
                  <a:moveTo>
                    <a:pt x="4" y="1784"/>
                  </a:moveTo>
                  <a:cubicBezTo>
                    <a:pt x="819" y="6027"/>
                    <a:pt x="2236" y="13406"/>
                    <a:pt x="3758" y="21335"/>
                  </a:cubicBezTo>
                </a:path>
              </a:pathLst>
            </a:custGeom>
            <a:grpFill/>
            <a:ln w="9525" cap="flat">
              <a:solidFill>
                <a:srgbClr val="FFFF00"/>
              </a:solidFill>
              <a:prstDash val="solid"/>
              <a:miter/>
            </a:ln>
          </p:spPr>
          <p:txBody>
            <a:bodyPr rtlCol="0" anchor="ctr"/>
            <a:lstStyle/>
            <a:p>
              <a:endParaRPr lang="LID4096" sz="200"/>
            </a:p>
          </p:txBody>
        </p:sp>
        <p:sp>
          <p:nvSpPr>
            <p:cNvPr id="658" name="Freeform: Shape 657">
              <a:extLst>
                <a:ext uri="{FF2B5EF4-FFF2-40B4-BE49-F238E27FC236}">
                  <a16:creationId xmlns:a16="http://schemas.microsoft.com/office/drawing/2014/main" id="{25C036D1-0C67-B416-0118-6368D457A7B1}"/>
                </a:ext>
              </a:extLst>
            </p:cNvPr>
            <p:cNvSpPr/>
            <p:nvPr/>
          </p:nvSpPr>
          <p:spPr>
            <a:xfrm>
              <a:off x="9644871" y="399770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59" name="Graphic 4">
              <a:extLst>
                <a:ext uri="{FF2B5EF4-FFF2-40B4-BE49-F238E27FC236}">
                  <a16:creationId xmlns:a16="http://schemas.microsoft.com/office/drawing/2014/main" id="{06674B18-1C10-3B7F-A407-679B31933E07}"/>
                </a:ext>
              </a:extLst>
            </p:cNvPr>
            <p:cNvGrpSpPr/>
            <p:nvPr/>
          </p:nvGrpSpPr>
          <p:grpSpPr>
            <a:xfrm>
              <a:off x="9509889" y="3970313"/>
              <a:ext cx="135466" cy="29397"/>
              <a:chOff x="9509889" y="3970313"/>
              <a:chExt cx="135466" cy="29397"/>
            </a:xfrm>
            <a:grpFill/>
          </p:grpSpPr>
          <p:sp>
            <p:nvSpPr>
              <p:cNvPr id="935" name="Freeform: Shape 934">
                <a:extLst>
                  <a:ext uri="{FF2B5EF4-FFF2-40B4-BE49-F238E27FC236}">
                    <a16:creationId xmlns:a16="http://schemas.microsoft.com/office/drawing/2014/main" id="{261CE696-62BB-DAC4-0E8B-69D45C17F51D}"/>
                  </a:ext>
                </a:extLst>
              </p:cNvPr>
              <p:cNvSpPr/>
              <p:nvPr/>
            </p:nvSpPr>
            <p:spPr>
              <a:xfrm>
                <a:off x="9509889" y="3970313"/>
                <a:ext cx="101358" cy="21994"/>
              </a:xfrm>
              <a:custGeom>
                <a:avLst/>
                <a:gdLst>
                  <a:gd name="connsiteX0" fmla="*/ 4 w 101358"/>
                  <a:gd name="connsiteY0" fmla="*/ 1784 h 21994"/>
                  <a:gd name="connsiteX1" fmla="*/ 101363 w 101358"/>
                  <a:gd name="connsiteY1" fmla="*/ 23779 h 21994"/>
                </a:gdLst>
                <a:ahLst/>
                <a:cxnLst>
                  <a:cxn ang="0">
                    <a:pos x="connsiteX0" y="connsiteY0"/>
                  </a:cxn>
                  <a:cxn ang="0">
                    <a:pos x="connsiteX1" y="connsiteY1"/>
                  </a:cxn>
                </a:cxnLst>
                <a:rect l="l" t="t" r="r" b="b"/>
                <a:pathLst>
                  <a:path w="101358" h="21994">
                    <a:moveTo>
                      <a:pt x="4" y="1784"/>
                    </a:moveTo>
                    <a:cubicBezTo>
                      <a:pt x="36488" y="9701"/>
                      <a:pt x="74094" y="17862"/>
                      <a:pt x="101363" y="23779"/>
                    </a:cubicBezTo>
                  </a:path>
                </a:pathLst>
              </a:custGeom>
              <a:grpFill/>
              <a:ln w="9525" cap="flat">
                <a:solidFill>
                  <a:srgbClr val="FFFF00"/>
                </a:solidFill>
                <a:prstDash val="solid"/>
                <a:miter/>
              </a:ln>
            </p:spPr>
            <p:txBody>
              <a:bodyPr rtlCol="0" anchor="ctr"/>
              <a:lstStyle/>
              <a:p>
                <a:endParaRPr lang="LID4096" sz="200"/>
              </a:p>
            </p:txBody>
          </p:sp>
          <p:sp>
            <p:nvSpPr>
              <p:cNvPr id="936" name="Freeform: Shape 935">
                <a:extLst>
                  <a:ext uri="{FF2B5EF4-FFF2-40B4-BE49-F238E27FC236}">
                    <a16:creationId xmlns:a16="http://schemas.microsoft.com/office/drawing/2014/main" id="{2F3323F6-6269-05DD-7712-476A5134BC22}"/>
                  </a:ext>
                </a:extLst>
              </p:cNvPr>
              <p:cNvSpPr/>
              <p:nvPr/>
            </p:nvSpPr>
            <p:spPr>
              <a:xfrm>
                <a:off x="9606945" y="3986529"/>
                <a:ext cx="38409" cy="13180"/>
              </a:xfrm>
              <a:custGeom>
                <a:avLst/>
                <a:gdLst>
                  <a:gd name="connsiteX0" fmla="*/ 10007 w 38409"/>
                  <a:gd name="connsiteY0" fmla="*/ 1784 h 13180"/>
                  <a:gd name="connsiteX1" fmla="*/ 38413 w 38409"/>
                  <a:gd name="connsiteY1" fmla="*/ 14965 h 13180"/>
                  <a:gd name="connsiteX2" fmla="*/ 4 w 38409"/>
                  <a:gd name="connsiteY2" fmla="*/ 13647 h 13180"/>
                  <a:gd name="connsiteX3" fmla="*/ 10007 w 38409"/>
                  <a:gd name="connsiteY3" fmla="*/ 1784 h 13180"/>
                </a:gdLst>
                <a:ahLst/>
                <a:cxnLst>
                  <a:cxn ang="0">
                    <a:pos x="connsiteX0" y="connsiteY0"/>
                  </a:cxn>
                  <a:cxn ang="0">
                    <a:pos x="connsiteX1" y="connsiteY1"/>
                  </a:cxn>
                  <a:cxn ang="0">
                    <a:pos x="connsiteX2" y="connsiteY2"/>
                  </a:cxn>
                  <a:cxn ang="0">
                    <a:pos x="connsiteX3" y="connsiteY3"/>
                  </a:cxn>
                </a:cxnLst>
                <a:rect l="l" t="t" r="r" b="b"/>
                <a:pathLst>
                  <a:path w="38409" h="13180">
                    <a:moveTo>
                      <a:pt x="10007" y="1784"/>
                    </a:moveTo>
                    <a:lnTo>
                      <a:pt x="38413" y="14965"/>
                    </a:lnTo>
                    <a:lnTo>
                      <a:pt x="4" y="13647"/>
                    </a:lnTo>
                    <a:lnTo>
                      <a:pt x="10007" y="1784"/>
                    </a:lnTo>
                    <a:close/>
                  </a:path>
                </a:pathLst>
              </a:custGeom>
              <a:grpFill/>
              <a:ln w="9525" cap="flat">
                <a:solidFill>
                  <a:srgbClr val="FFFF00"/>
                </a:solidFill>
                <a:prstDash val="solid"/>
                <a:miter/>
              </a:ln>
            </p:spPr>
            <p:txBody>
              <a:bodyPr rtlCol="0" anchor="ctr"/>
              <a:lstStyle/>
              <a:p>
                <a:endParaRPr lang="LID4096" sz="200"/>
              </a:p>
            </p:txBody>
          </p:sp>
        </p:grpSp>
        <p:sp>
          <p:nvSpPr>
            <p:cNvPr id="660" name="Freeform: Shape 659">
              <a:extLst>
                <a:ext uri="{FF2B5EF4-FFF2-40B4-BE49-F238E27FC236}">
                  <a16:creationId xmlns:a16="http://schemas.microsoft.com/office/drawing/2014/main" id="{46F72191-BB39-116B-A1DE-BA50931E0262}"/>
                </a:ext>
              </a:extLst>
            </p:cNvPr>
            <p:cNvSpPr/>
            <p:nvPr/>
          </p:nvSpPr>
          <p:spPr>
            <a:xfrm>
              <a:off x="9394810" y="4024617"/>
              <a:ext cx="513203" cy="66355"/>
            </a:xfrm>
            <a:custGeom>
              <a:avLst/>
              <a:gdLst>
                <a:gd name="connsiteX0" fmla="*/ 513208 w 513203"/>
                <a:gd name="connsiteY0" fmla="*/ 34962 h 66355"/>
                <a:gd name="connsiteX1" fmla="*/ 256606 w 513203"/>
                <a:gd name="connsiteY1" fmla="*/ 68139 h 66355"/>
                <a:gd name="connsiteX2" fmla="*/ 4 w 513203"/>
                <a:gd name="connsiteY2" fmla="*/ 34962 h 66355"/>
                <a:gd name="connsiteX3" fmla="*/ 256606 w 513203"/>
                <a:gd name="connsiteY3" fmla="*/ 1784 h 66355"/>
                <a:gd name="connsiteX4" fmla="*/ 513208 w 51320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03" h="66355">
                  <a:moveTo>
                    <a:pt x="513208" y="34962"/>
                  </a:moveTo>
                  <a:cubicBezTo>
                    <a:pt x="513208" y="53285"/>
                    <a:pt x="398323" y="68139"/>
                    <a:pt x="256606" y="68139"/>
                  </a:cubicBezTo>
                  <a:cubicBezTo>
                    <a:pt x="114889" y="68139"/>
                    <a:pt x="4" y="53285"/>
                    <a:pt x="4" y="34962"/>
                  </a:cubicBezTo>
                  <a:cubicBezTo>
                    <a:pt x="4" y="16638"/>
                    <a:pt x="114889" y="1784"/>
                    <a:pt x="256606" y="1784"/>
                  </a:cubicBezTo>
                  <a:cubicBezTo>
                    <a:pt x="398323" y="1784"/>
                    <a:pt x="513208" y="16638"/>
                    <a:pt x="513208" y="34962"/>
                  </a:cubicBezTo>
                  <a:close/>
                </a:path>
              </a:pathLst>
            </a:custGeom>
            <a:grpFill/>
            <a:ln w="9525" cap="flat">
              <a:solidFill>
                <a:srgbClr val="FFFF00"/>
              </a:solidFill>
              <a:prstDash val="solid"/>
              <a:miter/>
            </a:ln>
          </p:spPr>
          <p:txBody>
            <a:bodyPr rtlCol="0" anchor="ctr"/>
            <a:lstStyle/>
            <a:p>
              <a:endParaRPr lang="LID4096" sz="200"/>
            </a:p>
          </p:txBody>
        </p:sp>
        <p:sp>
          <p:nvSpPr>
            <p:cNvPr id="661" name="Freeform: Shape 660">
              <a:extLst>
                <a:ext uri="{FF2B5EF4-FFF2-40B4-BE49-F238E27FC236}">
                  <a16:creationId xmlns:a16="http://schemas.microsoft.com/office/drawing/2014/main" id="{7C0DA2D7-DD5B-1581-10AE-602D4BE32DF7}"/>
                </a:ext>
              </a:extLst>
            </p:cNvPr>
            <p:cNvSpPr/>
            <p:nvPr/>
          </p:nvSpPr>
          <p:spPr>
            <a:xfrm>
              <a:off x="9651412" y="4004749"/>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662" name="Freeform: Shape 661">
              <a:extLst>
                <a:ext uri="{FF2B5EF4-FFF2-40B4-BE49-F238E27FC236}">
                  <a16:creationId xmlns:a16="http://schemas.microsoft.com/office/drawing/2014/main" id="{BAEC4E95-EA9B-66FA-200E-227E3AFA8703}"/>
                </a:ext>
              </a:extLst>
            </p:cNvPr>
            <p:cNvSpPr/>
            <p:nvPr/>
          </p:nvSpPr>
          <p:spPr>
            <a:xfrm>
              <a:off x="9913747"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663" name="Freeform: Shape 662">
              <a:extLst>
                <a:ext uri="{FF2B5EF4-FFF2-40B4-BE49-F238E27FC236}">
                  <a16:creationId xmlns:a16="http://schemas.microsoft.com/office/drawing/2014/main" id="{6ECF0614-1F0C-97B8-AA45-35B43ED75FE9}"/>
                </a:ext>
              </a:extLst>
            </p:cNvPr>
            <p:cNvSpPr/>
            <p:nvPr/>
          </p:nvSpPr>
          <p:spPr>
            <a:xfrm>
              <a:off x="9091859"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664" name="Freeform: Shape 663">
              <a:extLst>
                <a:ext uri="{FF2B5EF4-FFF2-40B4-BE49-F238E27FC236}">
                  <a16:creationId xmlns:a16="http://schemas.microsoft.com/office/drawing/2014/main" id="{F3072644-3AAB-03A0-7487-1205183B66F6}"/>
                </a:ext>
              </a:extLst>
            </p:cNvPr>
            <p:cNvSpPr/>
            <p:nvPr/>
          </p:nvSpPr>
          <p:spPr>
            <a:xfrm>
              <a:off x="9579989" y="2639246"/>
              <a:ext cx="332948" cy="33749"/>
            </a:xfrm>
            <a:custGeom>
              <a:avLst/>
              <a:gdLst>
                <a:gd name="connsiteX0" fmla="*/ 332952 w 332948"/>
                <a:gd name="connsiteY0" fmla="*/ 1784 h 33749"/>
                <a:gd name="connsiteX1" fmla="*/ 104128 w 332948"/>
                <a:gd name="connsiteY1" fmla="*/ 24658 h 33749"/>
                <a:gd name="connsiteX2" fmla="*/ 4 w 332948"/>
                <a:gd name="connsiteY2" fmla="*/ 35533 h 33749"/>
              </a:gdLst>
              <a:ahLst/>
              <a:cxnLst>
                <a:cxn ang="0">
                  <a:pos x="connsiteX0" y="connsiteY0"/>
                </a:cxn>
                <a:cxn ang="0">
                  <a:pos x="connsiteX1" y="connsiteY1"/>
                </a:cxn>
                <a:cxn ang="0">
                  <a:pos x="connsiteX2" y="connsiteY2"/>
                </a:cxn>
              </a:cxnLst>
              <a:rect l="l" t="t" r="r" b="b"/>
              <a:pathLst>
                <a:path w="332948" h="33749">
                  <a:moveTo>
                    <a:pt x="332952" y="1784"/>
                  </a:moveTo>
                  <a:cubicBezTo>
                    <a:pt x="303892" y="4623"/>
                    <a:pt x="194227" y="15369"/>
                    <a:pt x="104128" y="24658"/>
                  </a:cubicBezTo>
                  <a:cubicBezTo>
                    <a:pt x="70453" y="28124"/>
                    <a:pt x="34762" y="31865"/>
                    <a:pt x="4" y="35533"/>
                  </a:cubicBezTo>
                </a:path>
              </a:pathLst>
            </a:custGeom>
            <a:grpFill/>
            <a:ln w="9525" cap="flat">
              <a:solidFill>
                <a:srgbClr val="FFFF00"/>
              </a:solidFill>
              <a:prstDash val="solid"/>
              <a:miter/>
            </a:ln>
          </p:spPr>
          <p:txBody>
            <a:bodyPr rtlCol="0" anchor="ctr"/>
            <a:lstStyle/>
            <a:p>
              <a:endParaRPr lang="LID4096" sz="200"/>
            </a:p>
          </p:txBody>
        </p:sp>
        <p:sp>
          <p:nvSpPr>
            <p:cNvPr id="665" name="Freeform: Shape 664">
              <a:extLst>
                <a:ext uri="{FF2B5EF4-FFF2-40B4-BE49-F238E27FC236}">
                  <a16:creationId xmlns:a16="http://schemas.microsoft.com/office/drawing/2014/main" id="{D6180627-AACF-CCF2-9E73-A5EF594B3B35}"/>
                </a:ext>
              </a:extLst>
            </p:cNvPr>
            <p:cNvSpPr/>
            <p:nvPr/>
          </p:nvSpPr>
          <p:spPr>
            <a:xfrm>
              <a:off x="9718224" y="2662121"/>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666" name="Freeform: Shape 665">
              <a:extLst>
                <a:ext uri="{FF2B5EF4-FFF2-40B4-BE49-F238E27FC236}">
                  <a16:creationId xmlns:a16="http://schemas.microsoft.com/office/drawing/2014/main" id="{A5293B7C-12D1-D383-EE03-27D87701F701}"/>
                </a:ext>
              </a:extLst>
            </p:cNvPr>
            <p:cNvSpPr/>
            <p:nvPr/>
          </p:nvSpPr>
          <p:spPr>
            <a:xfrm>
              <a:off x="9920288"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67" name="Freeform: Shape 666">
              <a:extLst>
                <a:ext uri="{FF2B5EF4-FFF2-40B4-BE49-F238E27FC236}">
                  <a16:creationId xmlns:a16="http://schemas.microsoft.com/office/drawing/2014/main" id="{351FFF21-BC1B-3664-BE9B-F9C6CEB1C996}"/>
                </a:ext>
              </a:extLst>
            </p:cNvPr>
            <p:cNvSpPr/>
            <p:nvPr/>
          </p:nvSpPr>
          <p:spPr>
            <a:xfrm>
              <a:off x="936509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68" name="Graphic 4">
              <a:extLst>
                <a:ext uri="{FF2B5EF4-FFF2-40B4-BE49-F238E27FC236}">
                  <a16:creationId xmlns:a16="http://schemas.microsoft.com/office/drawing/2014/main" id="{6A42522B-FE59-19A6-11B8-85AD7439F6DB}"/>
                </a:ext>
              </a:extLst>
            </p:cNvPr>
            <p:cNvGrpSpPr/>
            <p:nvPr/>
          </p:nvGrpSpPr>
          <p:grpSpPr>
            <a:xfrm>
              <a:off x="9358919" y="2728974"/>
              <a:ext cx="25434" cy="19629"/>
              <a:chOff x="9358919" y="2728974"/>
              <a:chExt cx="25434" cy="19629"/>
            </a:xfrm>
            <a:grpFill/>
          </p:grpSpPr>
          <p:sp>
            <p:nvSpPr>
              <p:cNvPr id="933" name="Freeform: Shape 932">
                <a:extLst>
                  <a:ext uri="{FF2B5EF4-FFF2-40B4-BE49-F238E27FC236}">
                    <a16:creationId xmlns:a16="http://schemas.microsoft.com/office/drawing/2014/main" id="{46A0DCAB-58C3-DEE0-082E-C26021DF72F2}"/>
                  </a:ext>
                </a:extLst>
              </p:cNvPr>
              <p:cNvSpPr/>
              <p:nvPr/>
            </p:nvSpPr>
            <p:spPr>
              <a:xfrm>
                <a:off x="9371636"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934" name="Freeform: Shape 933">
                <a:extLst>
                  <a:ext uri="{FF2B5EF4-FFF2-40B4-BE49-F238E27FC236}">
                    <a16:creationId xmlns:a16="http://schemas.microsoft.com/office/drawing/2014/main" id="{96CF9F9D-FA28-0632-606B-CADDA8D4B382}"/>
                  </a:ext>
                </a:extLst>
              </p:cNvPr>
              <p:cNvSpPr/>
              <p:nvPr/>
            </p:nvSpPr>
            <p:spPr>
              <a:xfrm>
                <a:off x="9358919"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69" name="Freeform: Shape 668">
              <a:extLst>
                <a:ext uri="{FF2B5EF4-FFF2-40B4-BE49-F238E27FC236}">
                  <a16:creationId xmlns:a16="http://schemas.microsoft.com/office/drawing/2014/main" id="{EC9CD481-066E-18F1-7645-EEA44D2293B5}"/>
                </a:ext>
              </a:extLst>
            </p:cNvPr>
            <p:cNvSpPr/>
            <p:nvPr/>
          </p:nvSpPr>
          <p:spPr>
            <a:xfrm>
              <a:off x="927353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70" name="Freeform: Shape 669">
              <a:extLst>
                <a:ext uri="{FF2B5EF4-FFF2-40B4-BE49-F238E27FC236}">
                  <a16:creationId xmlns:a16="http://schemas.microsoft.com/office/drawing/2014/main" id="{A8EE2DBE-8A82-4F15-BF68-3AA84A6756EA}"/>
                </a:ext>
              </a:extLst>
            </p:cNvPr>
            <p:cNvSpPr/>
            <p:nvPr/>
          </p:nvSpPr>
          <p:spPr>
            <a:xfrm>
              <a:off x="937163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71" name="Freeform: Shape 670">
              <a:extLst>
                <a:ext uri="{FF2B5EF4-FFF2-40B4-BE49-F238E27FC236}">
                  <a16:creationId xmlns:a16="http://schemas.microsoft.com/office/drawing/2014/main" id="{2219CC8C-605F-5F15-5E9A-DB862E80F223}"/>
                </a:ext>
              </a:extLst>
            </p:cNvPr>
            <p:cNvSpPr/>
            <p:nvPr/>
          </p:nvSpPr>
          <p:spPr>
            <a:xfrm>
              <a:off x="9913747"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72" name="Graphic 4">
              <a:extLst>
                <a:ext uri="{FF2B5EF4-FFF2-40B4-BE49-F238E27FC236}">
                  <a16:creationId xmlns:a16="http://schemas.microsoft.com/office/drawing/2014/main" id="{6D9D1D96-2F83-0EEF-0C52-F6287FA52250}"/>
                </a:ext>
              </a:extLst>
            </p:cNvPr>
            <p:cNvGrpSpPr/>
            <p:nvPr/>
          </p:nvGrpSpPr>
          <p:grpSpPr>
            <a:xfrm>
              <a:off x="9907570" y="2728974"/>
              <a:ext cx="25434" cy="19629"/>
              <a:chOff x="9907570" y="2728974"/>
              <a:chExt cx="25434" cy="19629"/>
            </a:xfrm>
            <a:grpFill/>
          </p:grpSpPr>
          <p:sp>
            <p:nvSpPr>
              <p:cNvPr id="931" name="Freeform: Shape 930">
                <a:extLst>
                  <a:ext uri="{FF2B5EF4-FFF2-40B4-BE49-F238E27FC236}">
                    <a16:creationId xmlns:a16="http://schemas.microsoft.com/office/drawing/2014/main" id="{28301DEA-224F-31BC-0534-E4CF8DD9B50D}"/>
                  </a:ext>
                </a:extLst>
              </p:cNvPr>
              <p:cNvSpPr/>
              <p:nvPr/>
            </p:nvSpPr>
            <p:spPr>
              <a:xfrm>
                <a:off x="9920288"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932" name="Freeform: Shape 931">
                <a:extLst>
                  <a:ext uri="{FF2B5EF4-FFF2-40B4-BE49-F238E27FC236}">
                    <a16:creationId xmlns:a16="http://schemas.microsoft.com/office/drawing/2014/main" id="{2EA2C376-54EB-A80B-2526-A86D7B3D6F51}"/>
                  </a:ext>
                </a:extLst>
              </p:cNvPr>
              <p:cNvSpPr/>
              <p:nvPr/>
            </p:nvSpPr>
            <p:spPr>
              <a:xfrm>
                <a:off x="9907570"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73" name="Freeform: Shape 672">
              <a:extLst>
                <a:ext uri="{FF2B5EF4-FFF2-40B4-BE49-F238E27FC236}">
                  <a16:creationId xmlns:a16="http://schemas.microsoft.com/office/drawing/2014/main" id="{31A39837-1A20-041B-D0F3-552CC9DBA77C}"/>
                </a:ext>
              </a:extLst>
            </p:cNvPr>
            <p:cNvSpPr/>
            <p:nvPr/>
          </p:nvSpPr>
          <p:spPr>
            <a:xfrm>
              <a:off x="9822184"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74" name="Freeform: Shape 673">
              <a:extLst>
                <a:ext uri="{FF2B5EF4-FFF2-40B4-BE49-F238E27FC236}">
                  <a16:creationId xmlns:a16="http://schemas.microsoft.com/office/drawing/2014/main" id="{8A8FE1A7-DF81-3F09-A0CE-5F0A55B2AC70}"/>
                </a:ext>
              </a:extLst>
            </p:cNvPr>
            <p:cNvSpPr/>
            <p:nvPr/>
          </p:nvSpPr>
          <p:spPr>
            <a:xfrm>
              <a:off x="9920288"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75" name="Freeform: Shape 674">
              <a:extLst>
                <a:ext uri="{FF2B5EF4-FFF2-40B4-BE49-F238E27FC236}">
                  <a16:creationId xmlns:a16="http://schemas.microsoft.com/office/drawing/2014/main" id="{6123CCA0-2B14-4F12-1F4E-AA1AF4CCCA7D}"/>
                </a:ext>
              </a:extLst>
            </p:cNvPr>
            <p:cNvSpPr/>
            <p:nvPr/>
          </p:nvSpPr>
          <p:spPr>
            <a:xfrm>
              <a:off x="9910114"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676" name="Freeform: Shape 675">
              <a:extLst>
                <a:ext uri="{FF2B5EF4-FFF2-40B4-BE49-F238E27FC236}">
                  <a16:creationId xmlns:a16="http://schemas.microsoft.com/office/drawing/2014/main" id="{1DF9D8AC-F4A8-5E9F-E416-D3C19FF188F7}"/>
                </a:ext>
              </a:extLst>
            </p:cNvPr>
            <p:cNvSpPr/>
            <p:nvPr/>
          </p:nvSpPr>
          <p:spPr>
            <a:xfrm>
              <a:off x="9818551"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77" name="Freeform: Shape 676">
              <a:extLst>
                <a:ext uri="{FF2B5EF4-FFF2-40B4-BE49-F238E27FC236}">
                  <a16:creationId xmlns:a16="http://schemas.microsoft.com/office/drawing/2014/main" id="{3C267AC8-6B5A-A2CA-D964-92633EBF84EC}"/>
                </a:ext>
              </a:extLst>
            </p:cNvPr>
            <p:cNvSpPr/>
            <p:nvPr/>
          </p:nvSpPr>
          <p:spPr>
            <a:xfrm>
              <a:off x="9916654"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678" name="Freeform: Shape 677">
              <a:extLst>
                <a:ext uri="{FF2B5EF4-FFF2-40B4-BE49-F238E27FC236}">
                  <a16:creationId xmlns:a16="http://schemas.microsoft.com/office/drawing/2014/main" id="{94C8988C-8558-4170-EF4A-26F8818C919B}"/>
                </a:ext>
              </a:extLst>
            </p:cNvPr>
            <p:cNvSpPr/>
            <p:nvPr/>
          </p:nvSpPr>
          <p:spPr>
            <a:xfrm>
              <a:off x="9910114"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79" name="Graphic 4">
              <a:extLst>
                <a:ext uri="{FF2B5EF4-FFF2-40B4-BE49-F238E27FC236}">
                  <a16:creationId xmlns:a16="http://schemas.microsoft.com/office/drawing/2014/main" id="{4CE8CE9D-0E56-0FB1-D336-1FE965FE3E8C}"/>
                </a:ext>
              </a:extLst>
            </p:cNvPr>
            <p:cNvGrpSpPr/>
            <p:nvPr/>
          </p:nvGrpSpPr>
          <p:grpSpPr>
            <a:xfrm>
              <a:off x="9903937" y="3523767"/>
              <a:ext cx="25434" cy="19626"/>
              <a:chOff x="9903937" y="3523767"/>
              <a:chExt cx="25434" cy="19626"/>
            </a:xfrm>
            <a:grpFill/>
          </p:grpSpPr>
          <p:sp>
            <p:nvSpPr>
              <p:cNvPr id="929" name="Freeform: Shape 928">
                <a:extLst>
                  <a:ext uri="{FF2B5EF4-FFF2-40B4-BE49-F238E27FC236}">
                    <a16:creationId xmlns:a16="http://schemas.microsoft.com/office/drawing/2014/main" id="{CEF7EBF9-52B1-44F1-FCE2-BB3262729AF9}"/>
                  </a:ext>
                </a:extLst>
              </p:cNvPr>
              <p:cNvSpPr/>
              <p:nvPr/>
            </p:nvSpPr>
            <p:spPr>
              <a:xfrm>
                <a:off x="9916654"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930" name="Freeform: Shape 929">
                <a:extLst>
                  <a:ext uri="{FF2B5EF4-FFF2-40B4-BE49-F238E27FC236}">
                    <a16:creationId xmlns:a16="http://schemas.microsoft.com/office/drawing/2014/main" id="{95781287-710B-980B-9892-6F0D8DFAFFE5}"/>
                  </a:ext>
                </a:extLst>
              </p:cNvPr>
              <p:cNvSpPr/>
              <p:nvPr/>
            </p:nvSpPr>
            <p:spPr>
              <a:xfrm>
                <a:off x="9903937"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80" name="Freeform: Shape 679">
              <a:extLst>
                <a:ext uri="{FF2B5EF4-FFF2-40B4-BE49-F238E27FC236}">
                  <a16:creationId xmlns:a16="http://schemas.microsoft.com/office/drawing/2014/main" id="{9F7C87B1-8163-1E94-755D-04EEC6A9B3E5}"/>
                </a:ext>
              </a:extLst>
            </p:cNvPr>
            <p:cNvSpPr/>
            <p:nvPr/>
          </p:nvSpPr>
          <p:spPr>
            <a:xfrm>
              <a:off x="9818551"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81" name="Freeform: Shape 680">
              <a:extLst>
                <a:ext uri="{FF2B5EF4-FFF2-40B4-BE49-F238E27FC236}">
                  <a16:creationId xmlns:a16="http://schemas.microsoft.com/office/drawing/2014/main" id="{62645BA9-C35C-C443-53ED-F68F8981C821}"/>
                </a:ext>
              </a:extLst>
            </p:cNvPr>
            <p:cNvSpPr/>
            <p:nvPr/>
          </p:nvSpPr>
          <p:spPr>
            <a:xfrm>
              <a:off x="9916654"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682" name="Freeform: Shape 681">
              <a:extLst>
                <a:ext uri="{FF2B5EF4-FFF2-40B4-BE49-F238E27FC236}">
                  <a16:creationId xmlns:a16="http://schemas.microsoft.com/office/drawing/2014/main" id="{32582D21-C13E-8E18-40A4-667A310EF3B5}"/>
                </a:ext>
              </a:extLst>
            </p:cNvPr>
            <p:cNvSpPr/>
            <p:nvPr/>
          </p:nvSpPr>
          <p:spPr>
            <a:xfrm>
              <a:off x="10462399"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683" name="Freeform: Shape 682">
              <a:extLst>
                <a:ext uri="{FF2B5EF4-FFF2-40B4-BE49-F238E27FC236}">
                  <a16:creationId xmlns:a16="http://schemas.microsoft.com/office/drawing/2014/main" id="{FF2C4D3C-7F24-0EC4-FA32-3C2CCD549174}"/>
                </a:ext>
              </a:extLst>
            </p:cNvPr>
            <p:cNvSpPr/>
            <p:nvPr/>
          </p:nvSpPr>
          <p:spPr>
            <a:xfrm>
              <a:off x="10370836"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84" name="Freeform: Shape 683">
              <a:extLst>
                <a:ext uri="{FF2B5EF4-FFF2-40B4-BE49-F238E27FC236}">
                  <a16:creationId xmlns:a16="http://schemas.microsoft.com/office/drawing/2014/main" id="{D53C7BD9-BC75-1B45-6DB6-2183B0E73E29}"/>
                </a:ext>
              </a:extLst>
            </p:cNvPr>
            <p:cNvSpPr/>
            <p:nvPr/>
          </p:nvSpPr>
          <p:spPr>
            <a:xfrm>
              <a:off x="10468939"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85" name="Freeform: Shape 684">
              <a:extLst>
                <a:ext uri="{FF2B5EF4-FFF2-40B4-BE49-F238E27FC236}">
                  <a16:creationId xmlns:a16="http://schemas.microsoft.com/office/drawing/2014/main" id="{D9994F2C-4613-EFED-7466-826016FED3C1}"/>
                </a:ext>
              </a:extLst>
            </p:cNvPr>
            <p:cNvSpPr/>
            <p:nvPr/>
          </p:nvSpPr>
          <p:spPr>
            <a:xfrm>
              <a:off x="10462399"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86" name="Graphic 4">
              <a:extLst>
                <a:ext uri="{FF2B5EF4-FFF2-40B4-BE49-F238E27FC236}">
                  <a16:creationId xmlns:a16="http://schemas.microsoft.com/office/drawing/2014/main" id="{663332B1-AA92-3C4E-E997-057CF2DC36BC}"/>
                </a:ext>
              </a:extLst>
            </p:cNvPr>
            <p:cNvGrpSpPr/>
            <p:nvPr/>
          </p:nvGrpSpPr>
          <p:grpSpPr>
            <a:xfrm>
              <a:off x="10456222" y="2501891"/>
              <a:ext cx="25434" cy="19630"/>
              <a:chOff x="10456222" y="2501891"/>
              <a:chExt cx="25434" cy="19630"/>
            </a:xfrm>
            <a:grpFill/>
          </p:grpSpPr>
          <p:sp>
            <p:nvSpPr>
              <p:cNvPr id="927" name="Freeform: Shape 926">
                <a:extLst>
                  <a:ext uri="{FF2B5EF4-FFF2-40B4-BE49-F238E27FC236}">
                    <a16:creationId xmlns:a16="http://schemas.microsoft.com/office/drawing/2014/main" id="{0DD6F250-3891-C1F0-DE99-26AA1CF80E47}"/>
                  </a:ext>
                </a:extLst>
              </p:cNvPr>
              <p:cNvSpPr/>
              <p:nvPr/>
            </p:nvSpPr>
            <p:spPr>
              <a:xfrm>
                <a:off x="10468939"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928" name="Freeform: Shape 927">
                <a:extLst>
                  <a:ext uri="{FF2B5EF4-FFF2-40B4-BE49-F238E27FC236}">
                    <a16:creationId xmlns:a16="http://schemas.microsoft.com/office/drawing/2014/main" id="{0B19978E-763F-17B6-7B66-3225D56875FD}"/>
                  </a:ext>
                </a:extLst>
              </p:cNvPr>
              <p:cNvSpPr/>
              <p:nvPr/>
            </p:nvSpPr>
            <p:spPr>
              <a:xfrm>
                <a:off x="10456222"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87" name="Freeform: Shape 686">
              <a:extLst>
                <a:ext uri="{FF2B5EF4-FFF2-40B4-BE49-F238E27FC236}">
                  <a16:creationId xmlns:a16="http://schemas.microsoft.com/office/drawing/2014/main" id="{A3C96E1A-F10D-232A-1B45-0F0EBDC06E35}"/>
                </a:ext>
              </a:extLst>
            </p:cNvPr>
            <p:cNvSpPr/>
            <p:nvPr/>
          </p:nvSpPr>
          <p:spPr>
            <a:xfrm>
              <a:off x="10277272" y="2548579"/>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688" name="Freeform: Shape 687">
              <a:extLst>
                <a:ext uri="{FF2B5EF4-FFF2-40B4-BE49-F238E27FC236}">
                  <a16:creationId xmlns:a16="http://schemas.microsoft.com/office/drawing/2014/main" id="{5380D112-F969-61D8-EB03-28CF3CB3CB8E}"/>
                </a:ext>
              </a:extLst>
            </p:cNvPr>
            <p:cNvSpPr/>
            <p:nvPr/>
          </p:nvSpPr>
          <p:spPr>
            <a:xfrm>
              <a:off x="10468939"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89" name="Freeform: Shape 688">
              <a:extLst>
                <a:ext uri="{FF2B5EF4-FFF2-40B4-BE49-F238E27FC236}">
                  <a16:creationId xmlns:a16="http://schemas.microsoft.com/office/drawing/2014/main" id="{79CC2862-9021-058D-1097-3ADF32A69719}"/>
                </a:ext>
              </a:extLst>
            </p:cNvPr>
            <p:cNvSpPr/>
            <p:nvPr/>
          </p:nvSpPr>
          <p:spPr>
            <a:xfrm>
              <a:off x="9644871" y="445187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690" name="Freeform: Shape 689">
              <a:extLst>
                <a:ext uri="{FF2B5EF4-FFF2-40B4-BE49-F238E27FC236}">
                  <a16:creationId xmlns:a16="http://schemas.microsoft.com/office/drawing/2014/main" id="{F329381B-0D75-823F-D7D6-015F6015E76B}"/>
                </a:ext>
              </a:extLst>
            </p:cNvPr>
            <p:cNvSpPr/>
            <p:nvPr/>
          </p:nvSpPr>
          <p:spPr>
            <a:xfrm>
              <a:off x="9553308" y="447878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91" name="Freeform: Shape 690">
              <a:extLst>
                <a:ext uri="{FF2B5EF4-FFF2-40B4-BE49-F238E27FC236}">
                  <a16:creationId xmlns:a16="http://schemas.microsoft.com/office/drawing/2014/main" id="{32ADB0F6-7BBE-8119-3011-6C630926651F}"/>
                </a:ext>
              </a:extLst>
            </p:cNvPr>
            <p:cNvSpPr/>
            <p:nvPr/>
          </p:nvSpPr>
          <p:spPr>
            <a:xfrm>
              <a:off x="9651412" y="445891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692" name="Freeform: Shape 691">
              <a:extLst>
                <a:ext uri="{FF2B5EF4-FFF2-40B4-BE49-F238E27FC236}">
                  <a16:creationId xmlns:a16="http://schemas.microsoft.com/office/drawing/2014/main" id="{FB115CEF-5A76-B0AB-37E9-365EF098488C}"/>
                </a:ext>
              </a:extLst>
            </p:cNvPr>
            <p:cNvSpPr/>
            <p:nvPr/>
          </p:nvSpPr>
          <p:spPr>
            <a:xfrm>
              <a:off x="9644871" y="456541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693" name="Graphic 4">
              <a:extLst>
                <a:ext uri="{FF2B5EF4-FFF2-40B4-BE49-F238E27FC236}">
                  <a16:creationId xmlns:a16="http://schemas.microsoft.com/office/drawing/2014/main" id="{EC9C06D0-4FB5-5565-FC77-BE303067BF35}"/>
                </a:ext>
              </a:extLst>
            </p:cNvPr>
            <p:cNvGrpSpPr/>
            <p:nvPr/>
          </p:nvGrpSpPr>
          <p:grpSpPr>
            <a:xfrm>
              <a:off x="9638695" y="4545640"/>
              <a:ext cx="25434" cy="19626"/>
              <a:chOff x="9638695" y="4545640"/>
              <a:chExt cx="25434" cy="19626"/>
            </a:xfrm>
            <a:grpFill/>
          </p:grpSpPr>
          <p:sp>
            <p:nvSpPr>
              <p:cNvPr id="925" name="Freeform: Shape 924">
                <a:extLst>
                  <a:ext uri="{FF2B5EF4-FFF2-40B4-BE49-F238E27FC236}">
                    <a16:creationId xmlns:a16="http://schemas.microsoft.com/office/drawing/2014/main" id="{77BB23BC-73E5-78FB-79CF-CD50796AEC1E}"/>
                  </a:ext>
                </a:extLst>
              </p:cNvPr>
              <p:cNvSpPr/>
              <p:nvPr/>
            </p:nvSpPr>
            <p:spPr>
              <a:xfrm>
                <a:off x="9651412" y="4545640"/>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926" name="Freeform: Shape 925">
                <a:extLst>
                  <a:ext uri="{FF2B5EF4-FFF2-40B4-BE49-F238E27FC236}">
                    <a16:creationId xmlns:a16="http://schemas.microsoft.com/office/drawing/2014/main" id="{2887262C-3349-61B5-C5B7-B41FE6517395}"/>
                  </a:ext>
                </a:extLst>
              </p:cNvPr>
              <p:cNvSpPr/>
              <p:nvPr/>
            </p:nvSpPr>
            <p:spPr>
              <a:xfrm>
                <a:off x="9638695" y="454683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694" name="Freeform: Shape 693">
              <a:extLst>
                <a:ext uri="{FF2B5EF4-FFF2-40B4-BE49-F238E27FC236}">
                  <a16:creationId xmlns:a16="http://schemas.microsoft.com/office/drawing/2014/main" id="{8B20C1AE-EDB1-2FC8-CEA3-E5C170A4F221}"/>
                </a:ext>
              </a:extLst>
            </p:cNvPr>
            <p:cNvSpPr/>
            <p:nvPr/>
          </p:nvSpPr>
          <p:spPr>
            <a:xfrm>
              <a:off x="9553308" y="4592324"/>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95" name="Freeform: Shape 694">
              <a:extLst>
                <a:ext uri="{FF2B5EF4-FFF2-40B4-BE49-F238E27FC236}">
                  <a16:creationId xmlns:a16="http://schemas.microsoft.com/office/drawing/2014/main" id="{AA4EA636-F273-2ECD-B436-EAC19E00D79A}"/>
                </a:ext>
              </a:extLst>
            </p:cNvPr>
            <p:cNvSpPr/>
            <p:nvPr/>
          </p:nvSpPr>
          <p:spPr>
            <a:xfrm>
              <a:off x="9651412" y="4572457"/>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696" name="Freeform: Shape 695">
              <a:extLst>
                <a:ext uri="{FF2B5EF4-FFF2-40B4-BE49-F238E27FC236}">
                  <a16:creationId xmlns:a16="http://schemas.microsoft.com/office/drawing/2014/main" id="{FB174450-1A3B-EEA4-1734-11EC971EB966}"/>
                </a:ext>
              </a:extLst>
            </p:cNvPr>
            <p:cNvSpPr/>
            <p:nvPr/>
          </p:nvSpPr>
          <p:spPr>
            <a:xfrm>
              <a:off x="1045876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697" name="Freeform: Shape 696">
              <a:extLst>
                <a:ext uri="{FF2B5EF4-FFF2-40B4-BE49-F238E27FC236}">
                  <a16:creationId xmlns:a16="http://schemas.microsoft.com/office/drawing/2014/main" id="{67AB643C-154F-80E5-CD83-A325F3E6E17D}"/>
                </a:ext>
              </a:extLst>
            </p:cNvPr>
            <p:cNvSpPr/>
            <p:nvPr/>
          </p:nvSpPr>
          <p:spPr>
            <a:xfrm>
              <a:off x="1036720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698" name="Freeform: Shape 697">
              <a:extLst>
                <a:ext uri="{FF2B5EF4-FFF2-40B4-BE49-F238E27FC236}">
                  <a16:creationId xmlns:a16="http://schemas.microsoft.com/office/drawing/2014/main" id="{FDD193CF-76BA-5868-3DDB-9813B9D301FE}"/>
                </a:ext>
              </a:extLst>
            </p:cNvPr>
            <p:cNvSpPr/>
            <p:nvPr/>
          </p:nvSpPr>
          <p:spPr>
            <a:xfrm>
              <a:off x="1046530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699" name="Freeform: Shape 698">
              <a:extLst>
                <a:ext uri="{FF2B5EF4-FFF2-40B4-BE49-F238E27FC236}">
                  <a16:creationId xmlns:a16="http://schemas.microsoft.com/office/drawing/2014/main" id="{E2DBF9B6-1129-ECC7-88A4-1C0E59A616CA}"/>
                </a:ext>
              </a:extLst>
            </p:cNvPr>
            <p:cNvSpPr/>
            <p:nvPr/>
          </p:nvSpPr>
          <p:spPr>
            <a:xfrm>
              <a:off x="10447865"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00" name="Graphic 4">
              <a:extLst>
                <a:ext uri="{FF2B5EF4-FFF2-40B4-BE49-F238E27FC236}">
                  <a16:creationId xmlns:a16="http://schemas.microsoft.com/office/drawing/2014/main" id="{9B67B167-8B26-096D-93B9-206AFBA8AFBE}"/>
                </a:ext>
              </a:extLst>
            </p:cNvPr>
            <p:cNvGrpSpPr/>
            <p:nvPr/>
          </p:nvGrpSpPr>
          <p:grpSpPr>
            <a:xfrm>
              <a:off x="10445936" y="2842515"/>
              <a:ext cx="25314" cy="19630"/>
              <a:chOff x="10445936" y="2842515"/>
              <a:chExt cx="25314" cy="19630"/>
            </a:xfrm>
            <a:grpFill/>
          </p:grpSpPr>
          <p:sp>
            <p:nvSpPr>
              <p:cNvPr id="923" name="Freeform: Shape 922">
                <a:extLst>
                  <a:ext uri="{FF2B5EF4-FFF2-40B4-BE49-F238E27FC236}">
                    <a16:creationId xmlns:a16="http://schemas.microsoft.com/office/drawing/2014/main" id="{F1A02D94-F7E1-EE7E-5222-6BBCE9088E79}"/>
                  </a:ext>
                </a:extLst>
              </p:cNvPr>
              <p:cNvSpPr/>
              <p:nvPr/>
            </p:nvSpPr>
            <p:spPr>
              <a:xfrm>
                <a:off x="10458697" y="2842515"/>
                <a:ext cx="141" cy="755"/>
              </a:xfrm>
              <a:custGeom>
                <a:avLst/>
                <a:gdLst>
                  <a:gd name="connsiteX0" fmla="*/ 146 w 141"/>
                  <a:gd name="connsiteY0" fmla="*/ 1784 h 755"/>
                  <a:gd name="connsiteX1" fmla="*/ 4 w 141"/>
                  <a:gd name="connsiteY1" fmla="*/ 2540 h 755"/>
                </a:gdLst>
                <a:ahLst/>
                <a:cxnLst>
                  <a:cxn ang="0">
                    <a:pos x="connsiteX0" y="connsiteY0"/>
                  </a:cxn>
                  <a:cxn ang="0">
                    <a:pos x="connsiteX1" y="connsiteY1"/>
                  </a:cxn>
                </a:cxnLst>
                <a:rect l="l" t="t" r="r" b="b"/>
                <a:pathLst>
                  <a:path w="141" h="755">
                    <a:moveTo>
                      <a:pt x="146" y="1784"/>
                    </a:moveTo>
                    <a:cubicBezTo>
                      <a:pt x="98" y="2042"/>
                      <a:pt x="51" y="2282"/>
                      <a:pt x="4" y="2540"/>
                    </a:cubicBezTo>
                  </a:path>
                </a:pathLst>
              </a:custGeom>
              <a:grpFill/>
              <a:ln w="9525" cap="flat">
                <a:solidFill>
                  <a:srgbClr val="FFFF00"/>
                </a:solidFill>
                <a:prstDash val="solid"/>
                <a:miter/>
              </a:ln>
            </p:spPr>
            <p:txBody>
              <a:bodyPr rtlCol="0" anchor="ctr"/>
              <a:lstStyle/>
              <a:p>
                <a:endParaRPr lang="LID4096" sz="200"/>
              </a:p>
            </p:txBody>
          </p:sp>
          <p:sp>
            <p:nvSpPr>
              <p:cNvPr id="924" name="Freeform: Shape 923">
                <a:extLst>
                  <a:ext uri="{FF2B5EF4-FFF2-40B4-BE49-F238E27FC236}">
                    <a16:creationId xmlns:a16="http://schemas.microsoft.com/office/drawing/2014/main" id="{A00D5B97-36D2-D7A0-C69A-239EBF857D80}"/>
                  </a:ext>
                </a:extLst>
              </p:cNvPr>
              <p:cNvSpPr/>
              <p:nvPr/>
            </p:nvSpPr>
            <p:spPr>
              <a:xfrm>
                <a:off x="10445936" y="2843179"/>
                <a:ext cx="25314" cy="18966"/>
              </a:xfrm>
              <a:custGeom>
                <a:avLst/>
                <a:gdLst>
                  <a:gd name="connsiteX0" fmla="*/ 25318 w 25314"/>
                  <a:gd name="connsiteY0" fmla="*/ 3038 h 18966"/>
                  <a:gd name="connsiteX1" fmla="*/ 9139 w 25314"/>
                  <a:gd name="connsiteY1" fmla="*/ 20751 h 18966"/>
                  <a:gd name="connsiteX2" fmla="*/ 4 w 25314"/>
                  <a:gd name="connsiteY2" fmla="*/ 1784 h 18966"/>
                  <a:gd name="connsiteX3" fmla="*/ 25318 w 25314"/>
                  <a:gd name="connsiteY3" fmla="*/ 3038 h 18966"/>
                </a:gdLst>
                <a:ahLst/>
                <a:cxnLst>
                  <a:cxn ang="0">
                    <a:pos x="connsiteX0" y="connsiteY0"/>
                  </a:cxn>
                  <a:cxn ang="0">
                    <a:pos x="connsiteX1" y="connsiteY1"/>
                  </a:cxn>
                  <a:cxn ang="0">
                    <a:pos x="connsiteX2" y="connsiteY2"/>
                  </a:cxn>
                  <a:cxn ang="0">
                    <a:pos x="connsiteX3" y="connsiteY3"/>
                  </a:cxn>
                </a:cxnLst>
                <a:rect l="l" t="t" r="r" b="b"/>
                <a:pathLst>
                  <a:path w="25314" h="18966">
                    <a:moveTo>
                      <a:pt x="25318" y="3038"/>
                    </a:moveTo>
                    <a:lnTo>
                      <a:pt x="9139" y="20751"/>
                    </a:lnTo>
                    <a:lnTo>
                      <a:pt x="4" y="1784"/>
                    </a:lnTo>
                    <a:lnTo>
                      <a:pt x="25318" y="3038"/>
                    </a:lnTo>
                    <a:close/>
                  </a:path>
                </a:pathLst>
              </a:custGeom>
              <a:grpFill/>
              <a:ln w="9525" cap="flat">
                <a:solidFill>
                  <a:srgbClr val="FFFF00"/>
                </a:solidFill>
                <a:prstDash val="solid"/>
                <a:miter/>
              </a:ln>
            </p:spPr>
            <p:txBody>
              <a:bodyPr rtlCol="0" anchor="ctr"/>
              <a:lstStyle/>
              <a:p>
                <a:endParaRPr lang="LID4096" sz="200"/>
              </a:p>
            </p:txBody>
          </p:sp>
        </p:grpSp>
        <p:sp>
          <p:nvSpPr>
            <p:cNvPr id="701" name="Freeform: Shape 700">
              <a:extLst>
                <a:ext uri="{FF2B5EF4-FFF2-40B4-BE49-F238E27FC236}">
                  <a16:creationId xmlns:a16="http://schemas.microsoft.com/office/drawing/2014/main" id="{3A255A0D-5E2A-A533-4B34-538AE8B2753C}"/>
                </a:ext>
              </a:extLst>
            </p:cNvPr>
            <p:cNvSpPr/>
            <p:nvPr/>
          </p:nvSpPr>
          <p:spPr>
            <a:xfrm>
              <a:off x="10356302"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02" name="Freeform: Shape 701">
              <a:extLst>
                <a:ext uri="{FF2B5EF4-FFF2-40B4-BE49-F238E27FC236}">
                  <a16:creationId xmlns:a16="http://schemas.microsoft.com/office/drawing/2014/main" id="{FE1045C8-0198-8BE8-2BFC-D3C2664E5825}"/>
                </a:ext>
              </a:extLst>
            </p:cNvPr>
            <p:cNvSpPr/>
            <p:nvPr/>
          </p:nvSpPr>
          <p:spPr>
            <a:xfrm>
              <a:off x="1045440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sp>
          <p:nvSpPr>
            <p:cNvPr id="703" name="Freeform: Shape 702">
              <a:extLst>
                <a:ext uri="{FF2B5EF4-FFF2-40B4-BE49-F238E27FC236}">
                  <a16:creationId xmlns:a16="http://schemas.microsoft.com/office/drawing/2014/main" id="{7A09085D-DEA0-C9D5-46E4-743E352A6F05}"/>
                </a:ext>
              </a:extLst>
            </p:cNvPr>
            <p:cNvSpPr/>
            <p:nvPr/>
          </p:nvSpPr>
          <p:spPr>
            <a:xfrm>
              <a:off x="9913747"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04" name="Freeform: Shape 703">
              <a:extLst>
                <a:ext uri="{FF2B5EF4-FFF2-40B4-BE49-F238E27FC236}">
                  <a16:creationId xmlns:a16="http://schemas.microsoft.com/office/drawing/2014/main" id="{CA54288E-55E2-56A1-311D-3351854DBB72}"/>
                </a:ext>
              </a:extLst>
            </p:cNvPr>
            <p:cNvSpPr/>
            <p:nvPr/>
          </p:nvSpPr>
          <p:spPr>
            <a:xfrm>
              <a:off x="9728620" y="3229828"/>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FFFF00"/>
              </a:solidFill>
              <a:prstDash val="solid"/>
              <a:miter/>
            </a:ln>
          </p:spPr>
          <p:txBody>
            <a:bodyPr rtlCol="0" anchor="ctr"/>
            <a:lstStyle/>
            <a:p>
              <a:endParaRPr lang="LID4096" sz="200"/>
            </a:p>
          </p:txBody>
        </p:sp>
        <p:sp>
          <p:nvSpPr>
            <p:cNvPr id="705" name="Freeform: Shape 704">
              <a:extLst>
                <a:ext uri="{FF2B5EF4-FFF2-40B4-BE49-F238E27FC236}">
                  <a16:creationId xmlns:a16="http://schemas.microsoft.com/office/drawing/2014/main" id="{F480F5D0-483D-6D96-065B-08009B624C3C}"/>
                </a:ext>
              </a:extLst>
            </p:cNvPr>
            <p:cNvSpPr/>
            <p:nvPr/>
          </p:nvSpPr>
          <p:spPr>
            <a:xfrm>
              <a:off x="9920288"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706" name="Freeform: Shape 705">
              <a:extLst>
                <a:ext uri="{FF2B5EF4-FFF2-40B4-BE49-F238E27FC236}">
                  <a16:creationId xmlns:a16="http://schemas.microsoft.com/office/drawing/2014/main" id="{BF0754F9-9ACC-9B43-BC0B-3F0320E245D3}"/>
                </a:ext>
              </a:extLst>
            </p:cNvPr>
            <p:cNvSpPr/>
            <p:nvPr/>
          </p:nvSpPr>
          <p:spPr>
            <a:xfrm>
              <a:off x="9913747"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07" name="Graphic 4">
              <a:extLst>
                <a:ext uri="{FF2B5EF4-FFF2-40B4-BE49-F238E27FC236}">
                  <a16:creationId xmlns:a16="http://schemas.microsoft.com/office/drawing/2014/main" id="{A8E7C28A-F58A-45F9-80DC-BF7E46788278}"/>
                </a:ext>
              </a:extLst>
            </p:cNvPr>
            <p:cNvGrpSpPr/>
            <p:nvPr/>
          </p:nvGrpSpPr>
          <p:grpSpPr>
            <a:xfrm>
              <a:off x="9907570" y="3296684"/>
              <a:ext cx="25434" cy="19626"/>
              <a:chOff x="9907570" y="3296684"/>
              <a:chExt cx="25434" cy="19626"/>
            </a:xfrm>
            <a:grpFill/>
          </p:grpSpPr>
          <p:sp>
            <p:nvSpPr>
              <p:cNvPr id="921" name="Freeform: Shape 920">
                <a:extLst>
                  <a:ext uri="{FF2B5EF4-FFF2-40B4-BE49-F238E27FC236}">
                    <a16:creationId xmlns:a16="http://schemas.microsoft.com/office/drawing/2014/main" id="{3D047E72-3BB8-2BDB-3281-8214388E0755}"/>
                  </a:ext>
                </a:extLst>
              </p:cNvPr>
              <p:cNvSpPr/>
              <p:nvPr/>
            </p:nvSpPr>
            <p:spPr>
              <a:xfrm>
                <a:off x="9920288"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922" name="Freeform: Shape 921">
                <a:extLst>
                  <a:ext uri="{FF2B5EF4-FFF2-40B4-BE49-F238E27FC236}">
                    <a16:creationId xmlns:a16="http://schemas.microsoft.com/office/drawing/2014/main" id="{65F334E3-777D-A0A6-C949-881024128D02}"/>
                  </a:ext>
                </a:extLst>
              </p:cNvPr>
              <p:cNvSpPr/>
              <p:nvPr/>
            </p:nvSpPr>
            <p:spPr>
              <a:xfrm>
                <a:off x="9907570"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08" name="Freeform: Shape 707">
              <a:extLst>
                <a:ext uri="{FF2B5EF4-FFF2-40B4-BE49-F238E27FC236}">
                  <a16:creationId xmlns:a16="http://schemas.microsoft.com/office/drawing/2014/main" id="{A3ACCAF9-D684-03AB-F983-2BBB880B8637}"/>
                </a:ext>
              </a:extLst>
            </p:cNvPr>
            <p:cNvSpPr/>
            <p:nvPr/>
          </p:nvSpPr>
          <p:spPr>
            <a:xfrm>
              <a:off x="9640510" y="3343369"/>
              <a:ext cx="559555" cy="66355"/>
            </a:xfrm>
            <a:custGeom>
              <a:avLst/>
              <a:gdLst>
                <a:gd name="connsiteX0" fmla="*/ 559559 w 559555"/>
                <a:gd name="connsiteY0" fmla="*/ 34962 h 66355"/>
                <a:gd name="connsiteX1" fmla="*/ 279782 w 559555"/>
                <a:gd name="connsiteY1" fmla="*/ 68139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39"/>
                    <a:pt x="279782" y="68139"/>
                  </a:cubicBezTo>
                  <a:cubicBezTo>
                    <a:pt x="125265" y="68139"/>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709" name="Freeform: Shape 708">
              <a:extLst>
                <a:ext uri="{FF2B5EF4-FFF2-40B4-BE49-F238E27FC236}">
                  <a16:creationId xmlns:a16="http://schemas.microsoft.com/office/drawing/2014/main" id="{FABA1068-B64F-4DC2-A564-9B473D951141}"/>
                </a:ext>
              </a:extLst>
            </p:cNvPr>
            <p:cNvSpPr/>
            <p:nvPr/>
          </p:nvSpPr>
          <p:spPr>
            <a:xfrm>
              <a:off x="9920288"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710" name="Freeform: Shape 709">
              <a:extLst>
                <a:ext uri="{FF2B5EF4-FFF2-40B4-BE49-F238E27FC236}">
                  <a16:creationId xmlns:a16="http://schemas.microsoft.com/office/drawing/2014/main" id="{6396FE93-9F2F-1FA2-FFDB-7F61422C13DD}"/>
                </a:ext>
              </a:extLst>
            </p:cNvPr>
            <p:cNvSpPr/>
            <p:nvPr/>
          </p:nvSpPr>
          <p:spPr>
            <a:xfrm>
              <a:off x="9365096"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11" name="Freeform: Shape 710">
              <a:extLst>
                <a:ext uri="{FF2B5EF4-FFF2-40B4-BE49-F238E27FC236}">
                  <a16:creationId xmlns:a16="http://schemas.microsoft.com/office/drawing/2014/main" id="{CA828020-E276-A83E-5B45-3EF06AFBFD88}"/>
                </a:ext>
              </a:extLst>
            </p:cNvPr>
            <p:cNvSpPr/>
            <p:nvPr/>
          </p:nvSpPr>
          <p:spPr>
            <a:xfrm>
              <a:off x="9273533"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12" name="Freeform: Shape 711">
              <a:extLst>
                <a:ext uri="{FF2B5EF4-FFF2-40B4-BE49-F238E27FC236}">
                  <a16:creationId xmlns:a16="http://schemas.microsoft.com/office/drawing/2014/main" id="{22DFD81B-8666-0CFC-9A7D-149DA5D66211}"/>
                </a:ext>
              </a:extLst>
            </p:cNvPr>
            <p:cNvSpPr/>
            <p:nvPr/>
          </p:nvSpPr>
          <p:spPr>
            <a:xfrm>
              <a:off x="9371636"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grpSp>
          <p:nvGrpSpPr>
            <p:cNvPr id="713" name="Graphic 4">
              <a:extLst>
                <a:ext uri="{FF2B5EF4-FFF2-40B4-BE49-F238E27FC236}">
                  <a16:creationId xmlns:a16="http://schemas.microsoft.com/office/drawing/2014/main" id="{EDCDF5DA-EB03-CF3A-3720-E5C980DF039E}"/>
                </a:ext>
              </a:extLst>
            </p:cNvPr>
            <p:cNvGrpSpPr/>
            <p:nvPr/>
          </p:nvGrpSpPr>
          <p:grpSpPr>
            <a:xfrm>
              <a:off x="9358919" y="3523767"/>
              <a:ext cx="25434" cy="19626"/>
              <a:chOff x="9358919" y="3523767"/>
              <a:chExt cx="25434" cy="19626"/>
            </a:xfrm>
            <a:grpFill/>
          </p:grpSpPr>
          <p:sp>
            <p:nvSpPr>
              <p:cNvPr id="919" name="Freeform: Shape 918">
                <a:extLst>
                  <a:ext uri="{FF2B5EF4-FFF2-40B4-BE49-F238E27FC236}">
                    <a16:creationId xmlns:a16="http://schemas.microsoft.com/office/drawing/2014/main" id="{684F39CE-2E75-429D-1F43-FD2E9002C8F4}"/>
                  </a:ext>
                </a:extLst>
              </p:cNvPr>
              <p:cNvSpPr/>
              <p:nvPr/>
            </p:nvSpPr>
            <p:spPr>
              <a:xfrm>
                <a:off x="9371636"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920" name="Freeform: Shape 919">
                <a:extLst>
                  <a:ext uri="{FF2B5EF4-FFF2-40B4-BE49-F238E27FC236}">
                    <a16:creationId xmlns:a16="http://schemas.microsoft.com/office/drawing/2014/main" id="{F762F9E0-359D-8BDE-CFC6-0248A1506137}"/>
                  </a:ext>
                </a:extLst>
              </p:cNvPr>
              <p:cNvSpPr/>
              <p:nvPr/>
            </p:nvSpPr>
            <p:spPr>
              <a:xfrm>
                <a:off x="9358919"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14" name="Freeform: Shape 713">
              <a:extLst>
                <a:ext uri="{FF2B5EF4-FFF2-40B4-BE49-F238E27FC236}">
                  <a16:creationId xmlns:a16="http://schemas.microsoft.com/office/drawing/2014/main" id="{ACE7C273-E518-0AB5-7254-427403ADE1AE}"/>
                </a:ext>
              </a:extLst>
            </p:cNvPr>
            <p:cNvSpPr/>
            <p:nvPr/>
          </p:nvSpPr>
          <p:spPr>
            <a:xfrm>
              <a:off x="10440599"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15" name="Freeform: Shape 714">
              <a:extLst>
                <a:ext uri="{FF2B5EF4-FFF2-40B4-BE49-F238E27FC236}">
                  <a16:creationId xmlns:a16="http://schemas.microsoft.com/office/drawing/2014/main" id="{3AD17C8A-7D76-8327-DF93-14F0B1A2DF32}"/>
                </a:ext>
              </a:extLst>
            </p:cNvPr>
            <p:cNvSpPr/>
            <p:nvPr/>
          </p:nvSpPr>
          <p:spPr>
            <a:xfrm>
              <a:off x="10177757"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716" name="Freeform: Shape 715">
              <a:extLst>
                <a:ext uri="{FF2B5EF4-FFF2-40B4-BE49-F238E27FC236}">
                  <a16:creationId xmlns:a16="http://schemas.microsoft.com/office/drawing/2014/main" id="{B033F961-0DA2-4324-1168-8BA9C233757F}"/>
                </a:ext>
              </a:extLst>
            </p:cNvPr>
            <p:cNvSpPr/>
            <p:nvPr/>
          </p:nvSpPr>
          <p:spPr>
            <a:xfrm>
              <a:off x="10447139"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grpSp>
          <p:nvGrpSpPr>
            <p:cNvPr id="717" name="Graphic 4">
              <a:extLst>
                <a:ext uri="{FF2B5EF4-FFF2-40B4-BE49-F238E27FC236}">
                  <a16:creationId xmlns:a16="http://schemas.microsoft.com/office/drawing/2014/main" id="{36D519E7-2C77-6960-9FF2-2021ACB5A540}"/>
                </a:ext>
              </a:extLst>
            </p:cNvPr>
            <p:cNvGrpSpPr/>
            <p:nvPr/>
          </p:nvGrpSpPr>
          <p:grpSpPr>
            <a:xfrm>
              <a:off x="9927300" y="3285277"/>
              <a:ext cx="318745" cy="36423"/>
              <a:chOff x="9927300" y="3285277"/>
              <a:chExt cx="318745" cy="36423"/>
            </a:xfrm>
            <a:grpFill/>
          </p:grpSpPr>
          <p:sp>
            <p:nvSpPr>
              <p:cNvPr id="917" name="Freeform: Shape 916">
                <a:extLst>
                  <a:ext uri="{FF2B5EF4-FFF2-40B4-BE49-F238E27FC236}">
                    <a16:creationId xmlns:a16="http://schemas.microsoft.com/office/drawing/2014/main" id="{E090BBE3-2694-1015-FCC8-441F3F76C776}"/>
                  </a:ext>
                </a:extLst>
              </p:cNvPr>
              <p:cNvSpPr/>
              <p:nvPr/>
            </p:nvSpPr>
            <p:spPr>
              <a:xfrm>
                <a:off x="9963871" y="3285277"/>
                <a:ext cx="282174" cy="30003"/>
              </a:xfrm>
              <a:custGeom>
                <a:avLst/>
                <a:gdLst>
                  <a:gd name="connsiteX0" fmla="*/ 282178 w 282174"/>
                  <a:gd name="connsiteY0" fmla="*/ 1784 h 30003"/>
                  <a:gd name="connsiteX1" fmla="*/ 181695 w 282174"/>
                  <a:gd name="connsiteY1" fmla="*/ 12690 h 30003"/>
                  <a:gd name="connsiteX2" fmla="*/ 4 w 282174"/>
                  <a:gd name="connsiteY2" fmla="*/ 31788 h 30003"/>
                </a:gdLst>
                <a:ahLst/>
                <a:cxnLst>
                  <a:cxn ang="0">
                    <a:pos x="connsiteX0" y="connsiteY0"/>
                  </a:cxn>
                  <a:cxn ang="0">
                    <a:pos x="connsiteX1" y="connsiteY1"/>
                  </a:cxn>
                  <a:cxn ang="0">
                    <a:pos x="connsiteX2" y="connsiteY2"/>
                  </a:cxn>
                </a:cxnLst>
                <a:rect l="l" t="t" r="r" b="b"/>
                <a:pathLst>
                  <a:path w="282174" h="30003">
                    <a:moveTo>
                      <a:pt x="282178" y="1784"/>
                    </a:moveTo>
                    <a:cubicBezTo>
                      <a:pt x="248638" y="5456"/>
                      <a:pt x="214193" y="9201"/>
                      <a:pt x="181695" y="12690"/>
                    </a:cubicBezTo>
                    <a:cubicBezTo>
                      <a:pt x="118575" y="19468"/>
                      <a:pt x="45400" y="27088"/>
                      <a:pt x="4" y="31788"/>
                    </a:cubicBezTo>
                  </a:path>
                </a:pathLst>
              </a:custGeom>
              <a:grpFill/>
              <a:ln w="9525" cap="flat">
                <a:solidFill>
                  <a:srgbClr val="FFFF00"/>
                </a:solidFill>
                <a:prstDash val="solid"/>
                <a:miter/>
              </a:ln>
            </p:spPr>
            <p:txBody>
              <a:bodyPr rtlCol="0" anchor="ctr"/>
              <a:lstStyle/>
              <a:p>
                <a:endParaRPr lang="LID4096" sz="200"/>
              </a:p>
            </p:txBody>
          </p:sp>
          <p:sp>
            <p:nvSpPr>
              <p:cNvPr id="918" name="Freeform: Shape 917">
                <a:extLst>
                  <a:ext uri="{FF2B5EF4-FFF2-40B4-BE49-F238E27FC236}">
                    <a16:creationId xmlns:a16="http://schemas.microsoft.com/office/drawing/2014/main" id="{C62B0ECA-4167-E814-5246-0A6C53319622}"/>
                  </a:ext>
                </a:extLst>
              </p:cNvPr>
              <p:cNvSpPr/>
              <p:nvPr/>
            </p:nvSpPr>
            <p:spPr>
              <a:xfrm>
                <a:off x="9927300" y="3309058"/>
                <a:ext cx="38140" cy="12642"/>
              </a:xfrm>
              <a:custGeom>
                <a:avLst/>
                <a:gdLst>
                  <a:gd name="connsiteX0" fmla="*/ 38144 w 38140"/>
                  <a:gd name="connsiteY0" fmla="*/ 14427 h 12642"/>
                  <a:gd name="connsiteX1" fmla="*/ 4 w 38140"/>
                  <a:gd name="connsiteY1" fmla="*/ 11782 h 12642"/>
                  <a:gd name="connsiteX2" fmla="*/ 33072 w 38140"/>
                  <a:gd name="connsiteY2" fmla="*/ 1784 h 12642"/>
                  <a:gd name="connsiteX3" fmla="*/ 38144 w 38140"/>
                  <a:gd name="connsiteY3" fmla="*/ 14427 h 12642"/>
                </a:gdLst>
                <a:ahLst/>
                <a:cxnLst>
                  <a:cxn ang="0">
                    <a:pos x="connsiteX0" y="connsiteY0"/>
                  </a:cxn>
                  <a:cxn ang="0">
                    <a:pos x="connsiteX1" y="connsiteY1"/>
                  </a:cxn>
                  <a:cxn ang="0">
                    <a:pos x="connsiteX2" y="connsiteY2"/>
                  </a:cxn>
                  <a:cxn ang="0">
                    <a:pos x="connsiteX3" y="connsiteY3"/>
                  </a:cxn>
                </a:cxnLst>
                <a:rect l="l" t="t" r="r" b="b"/>
                <a:pathLst>
                  <a:path w="38140" h="12642">
                    <a:moveTo>
                      <a:pt x="38144" y="14427"/>
                    </a:moveTo>
                    <a:lnTo>
                      <a:pt x="4" y="11782"/>
                    </a:lnTo>
                    <a:lnTo>
                      <a:pt x="33072" y="1784"/>
                    </a:lnTo>
                    <a:lnTo>
                      <a:pt x="38144" y="14427"/>
                    </a:lnTo>
                    <a:close/>
                  </a:path>
                </a:pathLst>
              </a:custGeom>
              <a:grpFill/>
              <a:ln w="9525" cap="flat">
                <a:solidFill>
                  <a:srgbClr val="FFFF00"/>
                </a:solidFill>
                <a:prstDash val="solid"/>
                <a:miter/>
              </a:ln>
            </p:spPr>
            <p:txBody>
              <a:bodyPr rtlCol="0" anchor="ctr"/>
              <a:lstStyle/>
              <a:p>
                <a:endParaRPr lang="LID4096" sz="200"/>
              </a:p>
            </p:txBody>
          </p:sp>
        </p:grpSp>
        <p:sp>
          <p:nvSpPr>
            <p:cNvPr id="718" name="Freeform: Shape 717">
              <a:extLst>
                <a:ext uri="{FF2B5EF4-FFF2-40B4-BE49-F238E27FC236}">
                  <a16:creationId xmlns:a16="http://schemas.microsoft.com/office/drawing/2014/main" id="{984480C2-501D-D503-E07E-9FC419B5AC3A}"/>
                </a:ext>
              </a:extLst>
            </p:cNvPr>
            <p:cNvSpPr/>
            <p:nvPr/>
          </p:nvSpPr>
          <p:spPr>
            <a:xfrm>
              <a:off x="10462399"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19" name="Freeform: Shape 718">
              <a:extLst>
                <a:ext uri="{FF2B5EF4-FFF2-40B4-BE49-F238E27FC236}">
                  <a16:creationId xmlns:a16="http://schemas.microsoft.com/office/drawing/2014/main" id="{B199CE8A-49DE-424B-0A13-23DEF338BFCC}"/>
                </a:ext>
              </a:extLst>
            </p:cNvPr>
            <p:cNvSpPr/>
            <p:nvPr/>
          </p:nvSpPr>
          <p:spPr>
            <a:xfrm>
              <a:off x="10370836"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20" name="Freeform: Shape 719">
              <a:extLst>
                <a:ext uri="{FF2B5EF4-FFF2-40B4-BE49-F238E27FC236}">
                  <a16:creationId xmlns:a16="http://schemas.microsoft.com/office/drawing/2014/main" id="{B72F358A-FFDC-519E-9BBA-D7C224B8B06B}"/>
                </a:ext>
              </a:extLst>
            </p:cNvPr>
            <p:cNvSpPr/>
            <p:nvPr/>
          </p:nvSpPr>
          <p:spPr>
            <a:xfrm>
              <a:off x="10468939"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721" name="Freeform: Shape 720">
              <a:extLst>
                <a:ext uri="{FF2B5EF4-FFF2-40B4-BE49-F238E27FC236}">
                  <a16:creationId xmlns:a16="http://schemas.microsoft.com/office/drawing/2014/main" id="{1D882C90-8501-61CF-A5C0-7958998901B3}"/>
                </a:ext>
              </a:extLst>
            </p:cNvPr>
            <p:cNvSpPr/>
            <p:nvPr/>
          </p:nvSpPr>
          <p:spPr>
            <a:xfrm>
              <a:off x="10462399"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22" name="Graphic 4">
              <a:extLst>
                <a:ext uri="{FF2B5EF4-FFF2-40B4-BE49-F238E27FC236}">
                  <a16:creationId xmlns:a16="http://schemas.microsoft.com/office/drawing/2014/main" id="{612F1725-F28B-0CE8-7ABB-D1B33A826324}"/>
                </a:ext>
              </a:extLst>
            </p:cNvPr>
            <p:cNvGrpSpPr/>
            <p:nvPr/>
          </p:nvGrpSpPr>
          <p:grpSpPr>
            <a:xfrm>
              <a:off x="10456222" y="2161267"/>
              <a:ext cx="25434" cy="19629"/>
              <a:chOff x="10456222" y="2161267"/>
              <a:chExt cx="25434" cy="19629"/>
            </a:xfrm>
            <a:grpFill/>
          </p:grpSpPr>
          <p:sp>
            <p:nvSpPr>
              <p:cNvPr id="915" name="Freeform: Shape 914">
                <a:extLst>
                  <a:ext uri="{FF2B5EF4-FFF2-40B4-BE49-F238E27FC236}">
                    <a16:creationId xmlns:a16="http://schemas.microsoft.com/office/drawing/2014/main" id="{128EFB8F-4FFF-6783-0381-2740241F8357}"/>
                  </a:ext>
                </a:extLst>
              </p:cNvPr>
              <p:cNvSpPr/>
              <p:nvPr/>
            </p:nvSpPr>
            <p:spPr>
              <a:xfrm>
                <a:off x="10468939"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916" name="Freeform: Shape 915">
                <a:extLst>
                  <a:ext uri="{FF2B5EF4-FFF2-40B4-BE49-F238E27FC236}">
                    <a16:creationId xmlns:a16="http://schemas.microsoft.com/office/drawing/2014/main" id="{38700547-940F-6598-521E-229A5493E4D9}"/>
                  </a:ext>
                </a:extLst>
              </p:cNvPr>
              <p:cNvSpPr/>
              <p:nvPr/>
            </p:nvSpPr>
            <p:spPr>
              <a:xfrm>
                <a:off x="10456222"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23" name="Freeform: Shape 722">
              <a:extLst>
                <a:ext uri="{FF2B5EF4-FFF2-40B4-BE49-F238E27FC236}">
                  <a16:creationId xmlns:a16="http://schemas.microsoft.com/office/drawing/2014/main" id="{F780A148-1B98-F00B-E146-42FEDF59953A}"/>
                </a:ext>
              </a:extLst>
            </p:cNvPr>
            <p:cNvSpPr/>
            <p:nvPr/>
          </p:nvSpPr>
          <p:spPr>
            <a:xfrm>
              <a:off x="10370836"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24" name="Freeform: Shape 723">
              <a:extLst>
                <a:ext uri="{FF2B5EF4-FFF2-40B4-BE49-F238E27FC236}">
                  <a16:creationId xmlns:a16="http://schemas.microsoft.com/office/drawing/2014/main" id="{B8AB108B-F46D-DC7B-B19B-04DD241F8AA8}"/>
                </a:ext>
              </a:extLst>
            </p:cNvPr>
            <p:cNvSpPr/>
            <p:nvPr/>
          </p:nvSpPr>
          <p:spPr>
            <a:xfrm>
              <a:off x="10468939"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725" name="Freeform: Shape 724">
              <a:extLst>
                <a:ext uri="{FF2B5EF4-FFF2-40B4-BE49-F238E27FC236}">
                  <a16:creationId xmlns:a16="http://schemas.microsoft.com/office/drawing/2014/main" id="{97533C3A-3D75-5561-DF1A-399FFE51188B}"/>
                </a:ext>
              </a:extLst>
            </p:cNvPr>
            <p:cNvSpPr/>
            <p:nvPr/>
          </p:nvSpPr>
          <p:spPr>
            <a:xfrm>
              <a:off x="9644871" y="433833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26" name="Freeform: Shape 725">
              <a:extLst>
                <a:ext uri="{FF2B5EF4-FFF2-40B4-BE49-F238E27FC236}">
                  <a16:creationId xmlns:a16="http://schemas.microsoft.com/office/drawing/2014/main" id="{849DB1C0-0E7E-6385-C69E-3D8827572452}"/>
                </a:ext>
              </a:extLst>
            </p:cNvPr>
            <p:cNvSpPr/>
            <p:nvPr/>
          </p:nvSpPr>
          <p:spPr>
            <a:xfrm>
              <a:off x="9553308" y="436524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27" name="Freeform: Shape 726">
              <a:extLst>
                <a:ext uri="{FF2B5EF4-FFF2-40B4-BE49-F238E27FC236}">
                  <a16:creationId xmlns:a16="http://schemas.microsoft.com/office/drawing/2014/main" id="{7A59FBD0-BB31-C4E3-D5B9-9923D07646AA}"/>
                </a:ext>
              </a:extLst>
            </p:cNvPr>
            <p:cNvSpPr/>
            <p:nvPr/>
          </p:nvSpPr>
          <p:spPr>
            <a:xfrm>
              <a:off x="9651412" y="434537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grpSp>
          <p:nvGrpSpPr>
            <p:cNvPr id="728" name="Graphic 4">
              <a:extLst>
                <a:ext uri="{FF2B5EF4-FFF2-40B4-BE49-F238E27FC236}">
                  <a16:creationId xmlns:a16="http://schemas.microsoft.com/office/drawing/2014/main" id="{C52D5322-950D-ED27-AC2B-7E250F19D283}"/>
                </a:ext>
              </a:extLst>
            </p:cNvPr>
            <p:cNvGrpSpPr/>
            <p:nvPr/>
          </p:nvGrpSpPr>
          <p:grpSpPr>
            <a:xfrm>
              <a:off x="9638695" y="4432098"/>
              <a:ext cx="25434" cy="19626"/>
              <a:chOff x="9638695" y="4432098"/>
              <a:chExt cx="25434" cy="19626"/>
            </a:xfrm>
            <a:grpFill/>
          </p:grpSpPr>
          <p:sp>
            <p:nvSpPr>
              <p:cNvPr id="913" name="Freeform: Shape 912">
                <a:extLst>
                  <a:ext uri="{FF2B5EF4-FFF2-40B4-BE49-F238E27FC236}">
                    <a16:creationId xmlns:a16="http://schemas.microsoft.com/office/drawing/2014/main" id="{E19DC502-7C45-DBE6-A11C-FB6A7A9ADF2E}"/>
                  </a:ext>
                </a:extLst>
              </p:cNvPr>
              <p:cNvSpPr/>
              <p:nvPr/>
            </p:nvSpPr>
            <p:spPr>
              <a:xfrm>
                <a:off x="9651412" y="443209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7"/>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914" name="Freeform: Shape 913">
                <a:extLst>
                  <a:ext uri="{FF2B5EF4-FFF2-40B4-BE49-F238E27FC236}">
                    <a16:creationId xmlns:a16="http://schemas.microsoft.com/office/drawing/2014/main" id="{6DE5A071-301A-2428-B7F0-237837D6AC55}"/>
                  </a:ext>
                </a:extLst>
              </p:cNvPr>
              <p:cNvSpPr/>
              <p:nvPr/>
            </p:nvSpPr>
            <p:spPr>
              <a:xfrm>
                <a:off x="9638695" y="443329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29" name="Freeform: Shape 728">
              <a:extLst>
                <a:ext uri="{FF2B5EF4-FFF2-40B4-BE49-F238E27FC236}">
                  <a16:creationId xmlns:a16="http://schemas.microsoft.com/office/drawing/2014/main" id="{FE4FF3AE-A00E-051E-5364-1FAD7958EEA0}"/>
                </a:ext>
              </a:extLst>
            </p:cNvPr>
            <p:cNvSpPr/>
            <p:nvPr/>
          </p:nvSpPr>
          <p:spPr>
            <a:xfrm>
              <a:off x="9644871" y="411124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30" name="Freeform: Shape 729">
              <a:extLst>
                <a:ext uri="{FF2B5EF4-FFF2-40B4-BE49-F238E27FC236}">
                  <a16:creationId xmlns:a16="http://schemas.microsoft.com/office/drawing/2014/main" id="{4B31358E-213D-F8D2-77E8-AA6DC89707DC}"/>
                </a:ext>
              </a:extLst>
            </p:cNvPr>
            <p:cNvSpPr/>
            <p:nvPr/>
          </p:nvSpPr>
          <p:spPr>
            <a:xfrm>
              <a:off x="9553308" y="4138159"/>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31" name="Freeform: Shape 730">
              <a:extLst>
                <a:ext uri="{FF2B5EF4-FFF2-40B4-BE49-F238E27FC236}">
                  <a16:creationId xmlns:a16="http://schemas.microsoft.com/office/drawing/2014/main" id="{3512F0CB-09C5-5835-8FD1-5A24E279A0AF}"/>
                </a:ext>
              </a:extLst>
            </p:cNvPr>
            <p:cNvSpPr/>
            <p:nvPr/>
          </p:nvSpPr>
          <p:spPr>
            <a:xfrm>
              <a:off x="9651412" y="4118291"/>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732" name="Freeform: Shape 731">
              <a:extLst>
                <a:ext uri="{FF2B5EF4-FFF2-40B4-BE49-F238E27FC236}">
                  <a16:creationId xmlns:a16="http://schemas.microsoft.com/office/drawing/2014/main" id="{4EF28329-8DC3-D1F5-1007-26F7BDE4F05A}"/>
                </a:ext>
              </a:extLst>
            </p:cNvPr>
            <p:cNvSpPr/>
            <p:nvPr/>
          </p:nvSpPr>
          <p:spPr>
            <a:xfrm>
              <a:off x="9644871" y="422478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33" name="Graphic 4">
              <a:extLst>
                <a:ext uri="{FF2B5EF4-FFF2-40B4-BE49-F238E27FC236}">
                  <a16:creationId xmlns:a16="http://schemas.microsoft.com/office/drawing/2014/main" id="{E69FC5FE-DE67-777E-7EAA-03F3BC034BF9}"/>
                </a:ext>
              </a:extLst>
            </p:cNvPr>
            <p:cNvGrpSpPr/>
            <p:nvPr/>
          </p:nvGrpSpPr>
          <p:grpSpPr>
            <a:xfrm>
              <a:off x="9638695" y="4205017"/>
              <a:ext cx="25434" cy="19624"/>
              <a:chOff x="9638695" y="4205017"/>
              <a:chExt cx="25434" cy="19624"/>
            </a:xfrm>
            <a:grpFill/>
          </p:grpSpPr>
          <p:sp>
            <p:nvSpPr>
              <p:cNvPr id="911" name="Freeform: Shape 910">
                <a:extLst>
                  <a:ext uri="{FF2B5EF4-FFF2-40B4-BE49-F238E27FC236}">
                    <a16:creationId xmlns:a16="http://schemas.microsoft.com/office/drawing/2014/main" id="{B8ED4F4D-597E-B366-0800-EC047A182097}"/>
                  </a:ext>
                </a:extLst>
              </p:cNvPr>
              <p:cNvSpPr/>
              <p:nvPr/>
            </p:nvSpPr>
            <p:spPr>
              <a:xfrm>
                <a:off x="9651412" y="4205017"/>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912" name="Freeform: Shape 911">
                <a:extLst>
                  <a:ext uri="{FF2B5EF4-FFF2-40B4-BE49-F238E27FC236}">
                    <a16:creationId xmlns:a16="http://schemas.microsoft.com/office/drawing/2014/main" id="{31AB60ED-D7F0-0CD4-8A53-C617264FC917}"/>
                  </a:ext>
                </a:extLst>
              </p:cNvPr>
              <p:cNvSpPr/>
              <p:nvPr/>
            </p:nvSpPr>
            <p:spPr>
              <a:xfrm>
                <a:off x="9638695" y="420621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34" name="Freeform: Shape 733">
              <a:extLst>
                <a:ext uri="{FF2B5EF4-FFF2-40B4-BE49-F238E27FC236}">
                  <a16:creationId xmlns:a16="http://schemas.microsoft.com/office/drawing/2014/main" id="{7FF4C1C7-CFD0-640B-CC66-C7CB2E0113FB}"/>
                </a:ext>
              </a:extLst>
            </p:cNvPr>
            <p:cNvSpPr/>
            <p:nvPr/>
          </p:nvSpPr>
          <p:spPr>
            <a:xfrm>
              <a:off x="9553308" y="425170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35" name="Freeform: Shape 734">
              <a:extLst>
                <a:ext uri="{FF2B5EF4-FFF2-40B4-BE49-F238E27FC236}">
                  <a16:creationId xmlns:a16="http://schemas.microsoft.com/office/drawing/2014/main" id="{4898260E-465C-E4A8-936D-7D7C0701DA30}"/>
                </a:ext>
              </a:extLst>
            </p:cNvPr>
            <p:cNvSpPr/>
            <p:nvPr/>
          </p:nvSpPr>
          <p:spPr>
            <a:xfrm>
              <a:off x="9651412" y="4231832"/>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736" name="Freeform: Shape 735">
              <a:extLst>
                <a:ext uri="{FF2B5EF4-FFF2-40B4-BE49-F238E27FC236}">
                  <a16:creationId xmlns:a16="http://schemas.microsoft.com/office/drawing/2014/main" id="{F0FD3FA9-7FB6-DA3C-C8C7-9E0CDEC3D51E}"/>
                </a:ext>
              </a:extLst>
            </p:cNvPr>
            <p:cNvSpPr/>
            <p:nvPr/>
          </p:nvSpPr>
          <p:spPr>
            <a:xfrm>
              <a:off x="9913747"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37" name="Graphic 4">
              <a:extLst>
                <a:ext uri="{FF2B5EF4-FFF2-40B4-BE49-F238E27FC236}">
                  <a16:creationId xmlns:a16="http://schemas.microsoft.com/office/drawing/2014/main" id="{A0C677BE-CBE6-6EAF-B225-936F9F62DFA6}"/>
                </a:ext>
              </a:extLst>
            </p:cNvPr>
            <p:cNvGrpSpPr/>
            <p:nvPr/>
          </p:nvGrpSpPr>
          <p:grpSpPr>
            <a:xfrm>
              <a:off x="9907570" y="2274808"/>
              <a:ext cx="25434" cy="19630"/>
              <a:chOff x="9907570" y="2274808"/>
              <a:chExt cx="25434" cy="19630"/>
            </a:xfrm>
            <a:grpFill/>
          </p:grpSpPr>
          <p:sp>
            <p:nvSpPr>
              <p:cNvPr id="909" name="Freeform: Shape 908">
                <a:extLst>
                  <a:ext uri="{FF2B5EF4-FFF2-40B4-BE49-F238E27FC236}">
                    <a16:creationId xmlns:a16="http://schemas.microsoft.com/office/drawing/2014/main" id="{E3DC5F15-AF74-3882-A799-E9C536DD2B2A}"/>
                  </a:ext>
                </a:extLst>
              </p:cNvPr>
              <p:cNvSpPr/>
              <p:nvPr/>
            </p:nvSpPr>
            <p:spPr>
              <a:xfrm>
                <a:off x="9920288"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910" name="Freeform: Shape 909">
                <a:extLst>
                  <a:ext uri="{FF2B5EF4-FFF2-40B4-BE49-F238E27FC236}">
                    <a16:creationId xmlns:a16="http://schemas.microsoft.com/office/drawing/2014/main" id="{EE44E3CD-C7CC-C984-CD29-F8339D6760B7}"/>
                  </a:ext>
                </a:extLst>
              </p:cNvPr>
              <p:cNvSpPr/>
              <p:nvPr/>
            </p:nvSpPr>
            <p:spPr>
              <a:xfrm>
                <a:off x="9907570"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38" name="Freeform: Shape 737">
              <a:extLst>
                <a:ext uri="{FF2B5EF4-FFF2-40B4-BE49-F238E27FC236}">
                  <a16:creationId xmlns:a16="http://schemas.microsoft.com/office/drawing/2014/main" id="{1E079655-78DF-7AB4-1A54-F34DF43450E7}"/>
                </a:ext>
              </a:extLst>
            </p:cNvPr>
            <p:cNvSpPr/>
            <p:nvPr/>
          </p:nvSpPr>
          <p:spPr>
            <a:xfrm>
              <a:off x="9822184"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39" name="Freeform: Shape 738">
              <a:extLst>
                <a:ext uri="{FF2B5EF4-FFF2-40B4-BE49-F238E27FC236}">
                  <a16:creationId xmlns:a16="http://schemas.microsoft.com/office/drawing/2014/main" id="{77FE319F-8BFD-6264-056E-F7B6C729F8C3}"/>
                </a:ext>
              </a:extLst>
            </p:cNvPr>
            <p:cNvSpPr/>
            <p:nvPr/>
          </p:nvSpPr>
          <p:spPr>
            <a:xfrm>
              <a:off x="9920288"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740" name="Graphic 4">
              <a:extLst>
                <a:ext uri="{FF2B5EF4-FFF2-40B4-BE49-F238E27FC236}">
                  <a16:creationId xmlns:a16="http://schemas.microsoft.com/office/drawing/2014/main" id="{D4F82515-37E1-770A-01ED-53A0A5E7372F}"/>
                </a:ext>
              </a:extLst>
            </p:cNvPr>
            <p:cNvGrpSpPr/>
            <p:nvPr/>
          </p:nvGrpSpPr>
          <p:grpSpPr>
            <a:xfrm>
              <a:off x="9638695" y="4318559"/>
              <a:ext cx="25434" cy="19624"/>
              <a:chOff x="9638695" y="4318559"/>
              <a:chExt cx="25434" cy="19624"/>
            </a:xfrm>
            <a:grpFill/>
          </p:grpSpPr>
          <p:sp>
            <p:nvSpPr>
              <p:cNvPr id="907" name="Freeform: Shape 906">
                <a:extLst>
                  <a:ext uri="{FF2B5EF4-FFF2-40B4-BE49-F238E27FC236}">
                    <a16:creationId xmlns:a16="http://schemas.microsoft.com/office/drawing/2014/main" id="{06086AB8-84E2-A90B-54D1-DD39BADD0EBC}"/>
                  </a:ext>
                </a:extLst>
              </p:cNvPr>
              <p:cNvSpPr/>
              <p:nvPr/>
            </p:nvSpPr>
            <p:spPr>
              <a:xfrm>
                <a:off x="9651412" y="4318559"/>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908" name="Freeform: Shape 907">
                <a:extLst>
                  <a:ext uri="{FF2B5EF4-FFF2-40B4-BE49-F238E27FC236}">
                    <a16:creationId xmlns:a16="http://schemas.microsoft.com/office/drawing/2014/main" id="{EEEDBE9F-9B5E-9D01-A4C7-FD0850C73AF2}"/>
                  </a:ext>
                </a:extLst>
              </p:cNvPr>
              <p:cNvSpPr/>
              <p:nvPr/>
            </p:nvSpPr>
            <p:spPr>
              <a:xfrm>
                <a:off x="9638695" y="4319751"/>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41" name="Freeform: Shape 740">
              <a:extLst>
                <a:ext uri="{FF2B5EF4-FFF2-40B4-BE49-F238E27FC236}">
                  <a16:creationId xmlns:a16="http://schemas.microsoft.com/office/drawing/2014/main" id="{B7DD8523-956C-5D32-D373-15EAE6C590F0}"/>
                </a:ext>
              </a:extLst>
            </p:cNvPr>
            <p:cNvSpPr/>
            <p:nvPr/>
          </p:nvSpPr>
          <p:spPr>
            <a:xfrm>
              <a:off x="10444232"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42" name="Graphic 4">
              <a:extLst>
                <a:ext uri="{FF2B5EF4-FFF2-40B4-BE49-F238E27FC236}">
                  <a16:creationId xmlns:a16="http://schemas.microsoft.com/office/drawing/2014/main" id="{BE27125C-42FD-6E11-73C3-50D7EBBCDDA3}"/>
                </a:ext>
              </a:extLst>
            </p:cNvPr>
            <p:cNvGrpSpPr/>
            <p:nvPr/>
          </p:nvGrpSpPr>
          <p:grpSpPr>
            <a:xfrm>
              <a:off x="10439465" y="2956056"/>
              <a:ext cx="25419" cy="19630"/>
              <a:chOff x="10439465" y="2956056"/>
              <a:chExt cx="25419" cy="19630"/>
            </a:xfrm>
            <a:grpFill/>
          </p:grpSpPr>
          <p:sp>
            <p:nvSpPr>
              <p:cNvPr id="905" name="Freeform: Shape 904">
                <a:extLst>
                  <a:ext uri="{FF2B5EF4-FFF2-40B4-BE49-F238E27FC236}">
                    <a16:creationId xmlns:a16="http://schemas.microsoft.com/office/drawing/2014/main" id="{ED79540A-D266-6618-2EDC-D11CB775DED9}"/>
                  </a:ext>
                </a:extLst>
              </p:cNvPr>
              <p:cNvSpPr/>
              <p:nvPr/>
            </p:nvSpPr>
            <p:spPr>
              <a:xfrm>
                <a:off x="10452204" y="2956056"/>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FFFF00"/>
                </a:solidFill>
                <a:prstDash val="solid"/>
                <a:miter/>
              </a:ln>
            </p:spPr>
            <p:txBody>
              <a:bodyPr rtlCol="0" anchor="ctr"/>
              <a:lstStyle/>
              <a:p>
                <a:endParaRPr lang="LID4096" sz="200"/>
              </a:p>
            </p:txBody>
          </p:sp>
          <p:sp>
            <p:nvSpPr>
              <p:cNvPr id="906" name="Freeform: Shape 905">
                <a:extLst>
                  <a:ext uri="{FF2B5EF4-FFF2-40B4-BE49-F238E27FC236}">
                    <a16:creationId xmlns:a16="http://schemas.microsoft.com/office/drawing/2014/main" id="{3BFD74E7-B84A-F444-D803-E8CA473AB311}"/>
                  </a:ext>
                </a:extLst>
              </p:cNvPr>
              <p:cNvSpPr/>
              <p:nvPr/>
            </p:nvSpPr>
            <p:spPr>
              <a:xfrm>
                <a:off x="10439465" y="2957052"/>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FFFF00"/>
                </a:solidFill>
                <a:prstDash val="solid"/>
                <a:miter/>
              </a:ln>
            </p:spPr>
            <p:txBody>
              <a:bodyPr rtlCol="0" anchor="ctr"/>
              <a:lstStyle/>
              <a:p>
                <a:endParaRPr lang="LID4096" sz="200"/>
              </a:p>
            </p:txBody>
          </p:sp>
        </p:grpSp>
        <p:sp>
          <p:nvSpPr>
            <p:cNvPr id="743" name="Freeform: Shape 742">
              <a:extLst>
                <a:ext uri="{FF2B5EF4-FFF2-40B4-BE49-F238E27FC236}">
                  <a16:creationId xmlns:a16="http://schemas.microsoft.com/office/drawing/2014/main" id="{D02FE879-C369-0CDE-1C00-F034CFAA8D27}"/>
                </a:ext>
              </a:extLst>
            </p:cNvPr>
            <p:cNvSpPr/>
            <p:nvPr/>
          </p:nvSpPr>
          <p:spPr>
            <a:xfrm>
              <a:off x="10352669"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44" name="Freeform: Shape 743">
              <a:extLst>
                <a:ext uri="{FF2B5EF4-FFF2-40B4-BE49-F238E27FC236}">
                  <a16:creationId xmlns:a16="http://schemas.microsoft.com/office/drawing/2014/main" id="{254FF0FF-8A68-A054-510A-2A1767D44D02}"/>
                </a:ext>
              </a:extLst>
            </p:cNvPr>
            <p:cNvSpPr/>
            <p:nvPr/>
          </p:nvSpPr>
          <p:spPr>
            <a:xfrm>
              <a:off x="10450772"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745" name="Freeform: Shape 744">
              <a:extLst>
                <a:ext uri="{FF2B5EF4-FFF2-40B4-BE49-F238E27FC236}">
                  <a16:creationId xmlns:a16="http://schemas.microsoft.com/office/drawing/2014/main" id="{BB18E320-3776-71C2-CBD7-B174E41C4957}"/>
                </a:ext>
              </a:extLst>
            </p:cNvPr>
            <p:cNvSpPr/>
            <p:nvPr/>
          </p:nvSpPr>
          <p:spPr>
            <a:xfrm>
              <a:off x="9910114"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46" name="Graphic 4">
              <a:extLst>
                <a:ext uri="{FF2B5EF4-FFF2-40B4-BE49-F238E27FC236}">
                  <a16:creationId xmlns:a16="http://schemas.microsoft.com/office/drawing/2014/main" id="{28DFE0BF-F7FE-4D71-8724-9881C15DB82A}"/>
                </a:ext>
              </a:extLst>
            </p:cNvPr>
            <p:cNvGrpSpPr/>
            <p:nvPr/>
          </p:nvGrpSpPr>
          <p:grpSpPr>
            <a:xfrm>
              <a:off x="9903937" y="3637308"/>
              <a:ext cx="25434" cy="19626"/>
              <a:chOff x="9903937" y="3637308"/>
              <a:chExt cx="25434" cy="19626"/>
            </a:xfrm>
            <a:grpFill/>
          </p:grpSpPr>
          <p:sp>
            <p:nvSpPr>
              <p:cNvPr id="903" name="Freeform: Shape 902">
                <a:extLst>
                  <a:ext uri="{FF2B5EF4-FFF2-40B4-BE49-F238E27FC236}">
                    <a16:creationId xmlns:a16="http://schemas.microsoft.com/office/drawing/2014/main" id="{7918C246-2810-055C-C1C6-93884B07D8DF}"/>
                  </a:ext>
                </a:extLst>
              </p:cNvPr>
              <p:cNvSpPr/>
              <p:nvPr/>
            </p:nvSpPr>
            <p:spPr>
              <a:xfrm>
                <a:off x="9916654"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FFFF00"/>
                </a:solidFill>
                <a:prstDash val="solid"/>
                <a:miter/>
              </a:ln>
            </p:spPr>
            <p:txBody>
              <a:bodyPr rtlCol="0" anchor="ctr"/>
              <a:lstStyle/>
              <a:p>
                <a:endParaRPr lang="LID4096" sz="200"/>
              </a:p>
            </p:txBody>
          </p:sp>
          <p:sp>
            <p:nvSpPr>
              <p:cNvPr id="904" name="Freeform: Shape 903">
                <a:extLst>
                  <a:ext uri="{FF2B5EF4-FFF2-40B4-BE49-F238E27FC236}">
                    <a16:creationId xmlns:a16="http://schemas.microsoft.com/office/drawing/2014/main" id="{3BEA6AB3-0D6D-C4E3-E30E-9F29D8E26D24}"/>
                  </a:ext>
                </a:extLst>
              </p:cNvPr>
              <p:cNvSpPr/>
              <p:nvPr/>
            </p:nvSpPr>
            <p:spPr>
              <a:xfrm>
                <a:off x="9903937"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47" name="Freeform: Shape 746">
              <a:extLst>
                <a:ext uri="{FF2B5EF4-FFF2-40B4-BE49-F238E27FC236}">
                  <a16:creationId xmlns:a16="http://schemas.microsoft.com/office/drawing/2014/main" id="{6C59B54B-D630-83F4-573A-D6DAC8FCB06B}"/>
                </a:ext>
              </a:extLst>
            </p:cNvPr>
            <p:cNvSpPr/>
            <p:nvPr/>
          </p:nvSpPr>
          <p:spPr>
            <a:xfrm>
              <a:off x="9818551"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48" name="Freeform: Shape 747">
              <a:extLst>
                <a:ext uri="{FF2B5EF4-FFF2-40B4-BE49-F238E27FC236}">
                  <a16:creationId xmlns:a16="http://schemas.microsoft.com/office/drawing/2014/main" id="{281335D2-ED73-5A48-29A9-28DCC81F6721}"/>
                </a:ext>
              </a:extLst>
            </p:cNvPr>
            <p:cNvSpPr/>
            <p:nvPr/>
          </p:nvSpPr>
          <p:spPr>
            <a:xfrm>
              <a:off x="9916654"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749" name="Freeform: Shape 748">
              <a:extLst>
                <a:ext uri="{FF2B5EF4-FFF2-40B4-BE49-F238E27FC236}">
                  <a16:creationId xmlns:a16="http://schemas.microsoft.com/office/drawing/2014/main" id="{CFAA0533-F425-C4F1-208C-4E6428A51BA9}"/>
                </a:ext>
              </a:extLst>
            </p:cNvPr>
            <p:cNvSpPr/>
            <p:nvPr/>
          </p:nvSpPr>
          <p:spPr>
            <a:xfrm>
              <a:off x="10444232"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50" name="Freeform: Shape 749">
              <a:extLst>
                <a:ext uri="{FF2B5EF4-FFF2-40B4-BE49-F238E27FC236}">
                  <a16:creationId xmlns:a16="http://schemas.microsoft.com/office/drawing/2014/main" id="{558EEBA5-C1A2-2101-A6E0-A51DD3F3547E}"/>
                </a:ext>
              </a:extLst>
            </p:cNvPr>
            <p:cNvSpPr/>
            <p:nvPr/>
          </p:nvSpPr>
          <p:spPr>
            <a:xfrm>
              <a:off x="10352669"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51" name="Freeform: Shape 750">
              <a:extLst>
                <a:ext uri="{FF2B5EF4-FFF2-40B4-BE49-F238E27FC236}">
                  <a16:creationId xmlns:a16="http://schemas.microsoft.com/office/drawing/2014/main" id="{9737BA49-CB24-99A7-1699-8BD8DB23C6B6}"/>
                </a:ext>
              </a:extLst>
            </p:cNvPr>
            <p:cNvSpPr/>
            <p:nvPr/>
          </p:nvSpPr>
          <p:spPr>
            <a:xfrm>
              <a:off x="10450772"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752" name="Graphic 4">
              <a:extLst>
                <a:ext uri="{FF2B5EF4-FFF2-40B4-BE49-F238E27FC236}">
                  <a16:creationId xmlns:a16="http://schemas.microsoft.com/office/drawing/2014/main" id="{A0471869-F1CF-91FE-1E2F-87836EED524A}"/>
                </a:ext>
              </a:extLst>
            </p:cNvPr>
            <p:cNvGrpSpPr/>
            <p:nvPr/>
          </p:nvGrpSpPr>
          <p:grpSpPr>
            <a:xfrm>
              <a:off x="10435831" y="3183145"/>
              <a:ext cx="25419" cy="19624"/>
              <a:chOff x="10435831" y="3183145"/>
              <a:chExt cx="25419" cy="19624"/>
            </a:xfrm>
            <a:grpFill/>
          </p:grpSpPr>
          <p:sp>
            <p:nvSpPr>
              <p:cNvPr id="901" name="Freeform: Shape 900">
                <a:extLst>
                  <a:ext uri="{FF2B5EF4-FFF2-40B4-BE49-F238E27FC236}">
                    <a16:creationId xmlns:a16="http://schemas.microsoft.com/office/drawing/2014/main" id="{94876510-F44A-7070-FD2D-A384BC6E82A8}"/>
                  </a:ext>
                </a:extLst>
              </p:cNvPr>
              <p:cNvSpPr/>
              <p:nvPr/>
            </p:nvSpPr>
            <p:spPr>
              <a:xfrm>
                <a:off x="10448570" y="3183145"/>
                <a:ext cx="47" cy="748"/>
              </a:xfrm>
              <a:custGeom>
                <a:avLst/>
                <a:gdLst>
                  <a:gd name="connsiteX0" fmla="*/ 51 w 47"/>
                  <a:gd name="connsiteY0" fmla="*/ 1784 h 748"/>
                  <a:gd name="connsiteX1" fmla="*/ 4 w 47"/>
                  <a:gd name="connsiteY1" fmla="*/ 2532 h 748"/>
                </a:gdLst>
                <a:ahLst/>
                <a:cxnLst>
                  <a:cxn ang="0">
                    <a:pos x="connsiteX0" y="connsiteY0"/>
                  </a:cxn>
                  <a:cxn ang="0">
                    <a:pos x="connsiteX1" y="connsiteY1"/>
                  </a:cxn>
                </a:cxnLst>
                <a:rect l="l" t="t" r="r" b="b"/>
                <a:pathLst>
                  <a:path w="47" h="748">
                    <a:moveTo>
                      <a:pt x="51" y="1784"/>
                    </a:moveTo>
                    <a:cubicBezTo>
                      <a:pt x="33" y="2033"/>
                      <a:pt x="19" y="2284"/>
                      <a:pt x="4" y="2532"/>
                    </a:cubicBezTo>
                  </a:path>
                </a:pathLst>
              </a:custGeom>
              <a:grpFill/>
              <a:ln w="9525" cap="flat">
                <a:solidFill>
                  <a:srgbClr val="FFFF00"/>
                </a:solidFill>
                <a:prstDash val="solid"/>
                <a:miter/>
              </a:ln>
            </p:spPr>
            <p:txBody>
              <a:bodyPr rtlCol="0" anchor="ctr"/>
              <a:lstStyle/>
              <a:p>
                <a:endParaRPr lang="LID4096" sz="200"/>
              </a:p>
            </p:txBody>
          </p:sp>
          <p:sp>
            <p:nvSpPr>
              <p:cNvPr id="902" name="Freeform: Shape 901">
                <a:extLst>
                  <a:ext uri="{FF2B5EF4-FFF2-40B4-BE49-F238E27FC236}">
                    <a16:creationId xmlns:a16="http://schemas.microsoft.com/office/drawing/2014/main" id="{8C53463B-3F3F-8095-F718-1A8120BD6481}"/>
                  </a:ext>
                </a:extLst>
              </p:cNvPr>
              <p:cNvSpPr/>
              <p:nvPr/>
            </p:nvSpPr>
            <p:spPr>
              <a:xfrm>
                <a:off x="10435831" y="3184136"/>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FFFF00"/>
                </a:solidFill>
                <a:prstDash val="solid"/>
                <a:miter/>
              </a:ln>
            </p:spPr>
            <p:txBody>
              <a:bodyPr rtlCol="0" anchor="ctr"/>
              <a:lstStyle/>
              <a:p>
                <a:endParaRPr lang="LID4096" sz="200"/>
              </a:p>
            </p:txBody>
          </p:sp>
        </p:grpSp>
        <p:sp>
          <p:nvSpPr>
            <p:cNvPr id="753" name="Freeform: Shape 752">
              <a:extLst>
                <a:ext uri="{FF2B5EF4-FFF2-40B4-BE49-F238E27FC236}">
                  <a16:creationId xmlns:a16="http://schemas.microsoft.com/office/drawing/2014/main" id="{A3D7B724-47D1-7191-CA5B-9163CA81D78D}"/>
                </a:ext>
              </a:extLst>
            </p:cNvPr>
            <p:cNvSpPr/>
            <p:nvPr/>
          </p:nvSpPr>
          <p:spPr>
            <a:xfrm>
              <a:off x="9910114"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54" name="Freeform: Shape 753">
              <a:extLst>
                <a:ext uri="{FF2B5EF4-FFF2-40B4-BE49-F238E27FC236}">
                  <a16:creationId xmlns:a16="http://schemas.microsoft.com/office/drawing/2014/main" id="{DA9E4EAF-10D9-B884-2A5C-2DD48DFAAE2D}"/>
                </a:ext>
              </a:extLst>
            </p:cNvPr>
            <p:cNvSpPr/>
            <p:nvPr/>
          </p:nvSpPr>
          <p:spPr>
            <a:xfrm>
              <a:off x="9818551"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55" name="Freeform: Shape 754">
              <a:extLst>
                <a:ext uri="{FF2B5EF4-FFF2-40B4-BE49-F238E27FC236}">
                  <a16:creationId xmlns:a16="http://schemas.microsoft.com/office/drawing/2014/main" id="{0FC202A5-9834-83EE-F5D8-040636AAAA7F}"/>
                </a:ext>
              </a:extLst>
            </p:cNvPr>
            <p:cNvSpPr/>
            <p:nvPr/>
          </p:nvSpPr>
          <p:spPr>
            <a:xfrm>
              <a:off x="9916654" y="3777667"/>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756" name="Freeform: Shape 755">
              <a:extLst>
                <a:ext uri="{FF2B5EF4-FFF2-40B4-BE49-F238E27FC236}">
                  <a16:creationId xmlns:a16="http://schemas.microsoft.com/office/drawing/2014/main" id="{8698FE8F-CD9B-0ADD-4749-1145701407E3}"/>
                </a:ext>
              </a:extLst>
            </p:cNvPr>
            <p:cNvSpPr/>
            <p:nvPr/>
          </p:nvSpPr>
          <p:spPr>
            <a:xfrm>
              <a:off x="9910114"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57" name="Graphic 4">
              <a:extLst>
                <a:ext uri="{FF2B5EF4-FFF2-40B4-BE49-F238E27FC236}">
                  <a16:creationId xmlns:a16="http://schemas.microsoft.com/office/drawing/2014/main" id="{6A6E3F0B-E854-2E17-D172-D52E5C4948D8}"/>
                </a:ext>
              </a:extLst>
            </p:cNvPr>
            <p:cNvGrpSpPr/>
            <p:nvPr/>
          </p:nvGrpSpPr>
          <p:grpSpPr>
            <a:xfrm>
              <a:off x="9903937" y="3864391"/>
              <a:ext cx="25434" cy="19626"/>
              <a:chOff x="9903937" y="3864391"/>
              <a:chExt cx="25434" cy="19626"/>
            </a:xfrm>
            <a:grpFill/>
          </p:grpSpPr>
          <p:sp>
            <p:nvSpPr>
              <p:cNvPr id="899" name="Freeform: Shape 898">
                <a:extLst>
                  <a:ext uri="{FF2B5EF4-FFF2-40B4-BE49-F238E27FC236}">
                    <a16:creationId xmlns:a16="http://schemas.microsoft.com/office/drawing/2014/main" id="{358ABDCB-FFDD-D84B-B564-532216045174}"/>
                  </a:ext>
                </a:extLst>
              </p:cNvPr>
              <p:cNvSpPr/>
              <p:nvPr/>
            </p:nvSpPr>
            <p:spPr>
              <a:xfrm>
                <a:off x="9916654" y="3864391"/>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900" name="Freeform: Shape 899">
                <a:extLst>
                  <a:ext uri="{FF2B5EF4-FFF2-40B4-BE49-F238E27FC236}">
                    <a16:creationId xmlns:a16="http://schemas.microsoft.com/office/drawing/2014/main" id="{94FBD7D0-1B38-78FD-DC2E-B13159F989B2}"/>
                  </a:ext>
                </a:extLst>
              </p:cNvPr>
              <p:cNvSpPr/>
              <p:nvPr/>
            </p:nvSpPr>
            <p:spPr>
              <a:xfrm>
                <a:off x="9903937" y="386558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58" name="Freeform: Shape 757">
              <a:extLst>
                <a:ext uri="{FF2B5EF4-FFF2-40B4-BE49-F238E27FC236}">
                  <a16:creationId xmlns:a16="http://schemas.microsoft.com/office/drawing/2014/main" id="{8873FCBF-7679-F147-744C-28349840E0C0}"/>
                </a:ext>
              </a:extLst>
            </p:cNvPr>
            <p:cNvSpPr/>
            <p:nvPr/>
          </p:nvSpPr>
          <p:spPr>
            <a:xfrm>
              <a:off x="9647272" y="3911076"/>
              <a:ext cx="538763" cy="66355"/>
            </a:xfrm>
            <a:custGeom>
              <a:avLst/>
              <a:gdLst>
                <a:gd name="connsiteX0" fmla="*/ 538768 w 538763"/>
                <a:gd name="connsiteY0" fmla="*/ 34962 h 66355"/>
                <a:gd name="connsiteX1" fmla="*/ 269386 w 538763"/>
                <a:gd name="connsiteY1" fmla="*/ 68139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39"/>
                    <a:pt x="269386" y="68139"/>
                  </a:cubicBezTo>
                  <a:cubicBezTo>
                    <a:pt x="120610" y="68139"/>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759" name="Freeform: Shape 758">
              <a:extLst>
                <a:ext uri="{FF2B5EF4-FFF2-40B4-BE49-F238E27FC236}">
                  <a16:creationId xmlns:a16="http://schemas.microsoft.com/office/drawing/2014/main" id="{2EEED11C-6C95-F9E2-F28B-17A6BB33465F}"/>
                </a:ext>
              </a:extLst>
            </p:cNvPr>
            <p:cNvSpPr/>
            <p:nvPr/>
          </p:nvSpPr>
          <p:spPr>
            <a:xfrm>
              <a:off x="9916654" y="3891208"/>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grpSp>
          <p:nvGrpSpPr>
            <p:cNvPr id="760" name="Graphic 4">
              <a:extLst>
                <a:ext uri="{FF2B5EF4-FFF2-40B4-BE49-F238E27FC236}">
                  <a16:creationId xmlns:a16="http://schemas.microsoft.com/office/drawing/2014/main" id="{5A75776C-DA71-1EE6-C5CD-5AF3DE6EB44D}"/>
                </a:ext>
              </a:extLst>
            </p:cNvPr>
            <p:cNvGrpSpPr/>
            <p:nvPr/>
          </p:nvGrpSpPr>
          <p:grpSpPr>
            <a:xfrm>
              <a:off x="10438055" y="3069598"/>
              <a:ext cx="25434" cy="19630"/>
              <a:chOff x="10438055" y="3069598"/>
              <a:chExt cx="25434" cy="19630"/>
            </a:xfrm>
            <a:grpFill/>
          </p:grpSpPr>
          <p:sp>
            <p:nvSpPr>
              <p:cNvPr id="897" name="Freeform: Shape 896">
                <a:extLst>
                  <a:ext uri="{FF2B5EF4-FFF2-40B4-BE49-F238E27FC236}">
                    <a16:creationId xmlns:a16="http://schemas.microsoft.com/office/drawing/2014/main" id="{F75C505C-EE58-5F49-D0B8-3EAF4A4516BF}"/>
                  </a:ext>
                </a:extLst>
              </p:cNvPr>
              <p:cNvSpPr/>
              <p:nvPr/>
            </p:nvSpPr>
            <p:spPr>
              <a:xfrm>
                <a:off x="10450772"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98" name="Freeform: Shape 897">
                <a:extLst>
                  <a:ext uri="{FF2B5EF4-FFF2-40B4-BE49-F238E27FC236}">
                    <a16:creationId xmlns:a16="http://schemas.microsoft.com/office/drawing/2014/main" id="{15DE14F3-5CE4-4C51-0AB9-885AF3FAA61A}"/>
                  </a:ext>
                </a:extLst>
              </p:cNvPr>
              <p:cNvSpPr/>
              <p:nvPr/>
            </p:nvSpPr>
            <p:spPr>
              <a:xfrm>
                <a:off x="10438055"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761" name="Graphic 4">
              <a:extLst>
                <a:ext uri="{FF2B5EF4-FFF2-40B4-BE49-F238E27FC236}">
                  <a16:creationId xmlns:a16="http://schemas.microsoft.com/office/drawing/2014/main" id="{7A10F31E-74CA-703F-008F-6CF405C8A34F}"/>
                </a:ext>
              </a:extLst>
            </p:cNvPr>
            <p:cNvGrpSpPr/>
            <p:nvPr/>
          </p:nvGrpSpPr>
          <p:grpSpPr>
            <a:xfrm>
              <a:off x="9903937" y="3750852"/>
              <a:ext cx="25434" cy="19624"/>
              <a:chOff x="9903937" y="3750852"/>
              <a:chExt cx="25434" cy="19624"/>
            </a:xfrm>
            <a:grpFill/>
          </p:grpSpPr>
          <p:sp>
            <p:nvSpPr>
              <p:cNvPr id="895" name="Freeform: Shape 894">
                <a:extLst>
                  <a:ext uri="{FF2B5EF4-FFF2-40B4-BE49-F238E27FC236}">
                    <a16:creationId xmlns:a16="http://schemas.microsoft.com/office/drawing/2014/main" id="{7B57BFA8-6F68-DA10-D1C8-B6EC923DC2DB}"/>
                  </a:ext>
                </a:extLst>
              </p:cNvPr>
              <p:cNvSpPr/>
              <p:nvPr/>
            </p:nvSpPr>
            <p:spPr>
              <a:xfrm>
                <a:off x="9916654"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896" name="Freeform: Shape 895">
                <a:extLst>
                  <a:ext uri="{FF2B5EF4-FFF2-40B4-BE49-F238E27FC236}">
                    <a16:creationId xmlns:a16="http://schemas.microsoft.com/office/drawing/2014/main" id="{A6B2FAD7-5D33-2446-BAD5-AAB597DA2F9B}"/>
                  </a:ext>
                </a:extLst>
              </p:cNvPr>
              <p:cNvSpPr/>
              <p:nvPr/>
            </p:nvSpPr>
            <p:spPr>
              <a:xfrm>
                <a:off x="9903937"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62" name="Freeform: Shape 761">
              <a:extLst>
                <a:ext uri="{FF2B5EF4-FFF2-40B4-BE49-F238E27FC236}">
                  <a16:creationId xmlns:a16="http://schemas.microsoft.com/office/drawing/2014/main" id="{BA22B26C-CD3D-142D-09B6-3198AD6CE175}"/>
                </a:ext>
              </a:extLst>
            </p:cNvPr>
            <p:cNvSpPr/>
            <p:nvPr/>
          </p:nvSpPr>
          <p:spPr>
            <a:xfrm>
              <a:off x="9913747"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63" name="Graphic 4">
              <a:extLst>
                <a:ext uri="{FF2B5EF4-FFF2-40B4-BE49-F238E27FC236}">
                  <a16:creationId xmlns:a16="http://schemas.microsoft.com/office/drawing/2014/main" id="{3653607D-61A9-5775-EA6A-9639F6BB9DFC}"/>
                </a:ext>
              </a:extLst>
            </p:cNvPr>
            <p:cNvGrpSpPr/>
            <p:nvPr/>
          </p:nvGrpSpPr>
          <p:grpSpPr>
            <a:xfrm>
              <a:off x="9907570" y="2842515"/>
              <a:ext cx="25434" cy="19630"/>
              <a:chOff x="9907570" y="2842515"/>
              <a:chExt cx="25434" cy="19630"/>
            </a:xfrm>
            <a:grpFill/>
          </p:grpSpPr>
          <p:sp>
            <p:nvSpPr>
              <p:cNvPr id="893" name="Freeform: Shape 892">
                <a:extLst>
                  <a:ext uri="{FF2B5EF4-FFF2-40B4-BE49-F238E27FC236}">
                    <a16:creationId xmlns:a16="http://schemas.microsoft.com/office/drawing/2014/main" id="{9471C313-3554-2D7F-F788-9A4308AF316B}"/>
                  </a:ext>
                </a:extLst>
              </p:cNvPr>
              <p:cNvSpPr/>
              <p:nvPr/>
            </p:nvSpPr>
            <p:spPr>
              <a:xfrm>
                <a:off x="9920288"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94" name="Freeform: Shape 893">
                <a:extLst>
                  <a:ext uri="{FF2B5EF4-FFF2-40B4-BE49-F238E27FC236}">
                    <a16:creationId xmlns:a16="http://schemas.microsoft.com/office/drawing/2014/main" id="{BC912731-3768-21B6-1BCD-732D96282849}"/>
                  </a:ext>
                </a:extLst>
              </p:cNvPr>
              <p:cNvSpPr/>
              <p:nvPr/>
            </p:nvSpPr>
            <p:spPr>
              <a:xfrm>
                <a:off x="9907570"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64" name="Freeform: Shape 763">
              <a:extLst>
                <a:ext uri="{FF2B5EF4-FFF2-40B4-BE49-F238E27FC236}">
                  <a16:creationId xmlns:a16="http://schemas.microsoft.com/office/drawing/2014/main" id="{0B4D8B9A-7867-61CB-C834-452D7D7A47B9}"/>
                </a:ext>
              </a:extLst>
            </p:cNvPr>
            <p:cNvSpPr/>
            <p:nvPr/>
          </p:nvSpPr>
          <p:spPr>
            <a:xfrm>
              <a:off x="9822184"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65" name="Freeform: Shape 764">
              <a:extLst>
                <a:ext uri="{FF2B5EF4-FFF2-40B4-BE49-F238E27FC236}">
                  <a16:creationId xmlns:a16="http://schemas.microsoft.com/office/drawing/2014/main" id="{50BBB25B-20D4-BEF5-AEC7-82423FFDC583}"/>
                </a:ext>
              </a:extLst>
            </p:cNvPr>
            <p:cNvSpPr/>
            <p:nvPr/>
          </p:nvSpPr>
          <p:spPr>
            <a:xfrm>
              <a:off x="9920288"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sp>
          <p:nvSpPr>
            <p:cNvPr id="766" name="Freeform: Shape 765">
              <a:extLst>
                <a:ext uri="{FF2B5EF4-FFF2-40B4-BE49-F238E27FC236}">
                  <a16:creationId xmlns:a16="http://schemas.microsoft.com/office/drawing/2014/main" id="{B1C17608-329E-9512-BBB7-A341581933DA}"/>
                </a:ext>
              </a:extLst>
            </p:cNvPr>
            <p:cNvSpPr/>
            <p:nvPr/>
          </p:nvSpPr>
          <p:spPr>
            <a:xfrm>
              <a:off x="9644871" y="467895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67" name="Freeform: Shape 766">
              <a:extLst>
                <a:ext uri="{FF2B5EF4-FFF2-40B4-BE49-F238E27FC236}">
                  <a16:creationId xmlns:a16="http://schemas.microsoft.com/office/drawing/2014/main" id="{6E8F0C51-1AFF-CD2F-71C4-83ED69E7DC98}"/>
                </a:ext>
              </a:extLst>
            </p:cNvPr>
            <p:cNvSpPr/>
            <p:nvPr/>
          </p:nvSpPr>
          <p:spPr>
            <a:xfrm>
              <a:off x="9553308" y="470586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68" name="Freeform: Shape 767">
              <a:extLst>
                <a:ext uri="{FF2B5EF4-FFF2-40B4-BE49-F238E27FC236}">
                  <a16:creationId xmlns:a16="http://schemas.microsoft.com/office/drawing/2014/main" id="{54B2850E-483E-071C-4616-675ECB3E4732}"/>
                </a:ext>
              </a:extLst>
            </p:cNvPr>
            <p:cNvSpPr/>
            <p:nvPr/>
          </p:nvSpPr>
          <p:spPr>
            <a:xfrm>
              <a:off x="9651412" y="4685998"/>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769" name="Freeform: Shape 768">
              <a:extLst>
                <a:ext uri="{FF2B5EF4-FFF2-40B4-BE49-F238E27FC236}">
                  <a16:creationId xmlns:a16="http://schemas.microsoft.com/office/drawing/2014/main" id="{F420D75D-F306-CB12-192F-62E4554C5077}"/>
                </a:ext>
              </a:extLst>
            </p:cNvPr>
            <p:cNvSpPr/>
            <p:nvPr/>
          </p:nvSpPr>
          <p:spPr>
            <a:xfrm>
              <a:off x="9644871" y="479249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70" name="Graphic 4">
              <a:extLst>
                <a:ext uri="{FF2B5EF4-FFF2-40B4-BE49-F238E27FC236}">
                  <a16:creationId xmlns:a16="http://schemas.microsoft.com/office/drawing/2014/main" id="{97609965-87C7-DC80-1667-DD703AFCF353}"/>
                </a:ext>
              </a:extLst>
            </p:cNvPr>
            <p:cNvGrpSpPr/>
            <p:nvPr/>
          </p:nvGrpSpPr>
          <p:grpSpPr>
            <a:xfrm>
              <a:off x="9638695" y="4772724"/>
              <a:ext cx="25434" cy="19624"/>
              <a:chOff x="9638695" y="4772724"/>
              <a:chExt cx="25434" cy="19624"/>
            </a:xfrm>
            <a:grpFill/>
          </p:grpSpPr>
          <p:sp>
            <p:nvSpPr>
              <p:cNvPr id="891" name="Freeform: Shape 890">
                <a:extLst>
                  <a:ext uri="{FF2B5EF4-FFF2-40B4-BE49-F238E27FC236}">
                    <a16:creationId xmlns:a16="http://schemas.microsoft.com/office/drawing/2014/main" id="{0F5DBEE7-6FE3-A5B6-2D61-FB25096B5F03}"/>
                  </a:ext>
                </a:extLst>
              </p:cNvPr>
              <p:cNvSpPr/>
              <p:nvPr/>
            </p:nvSpPr>
            <p:spPr>
              <a:xfrm>
                <a:off x="9651412" y="4772724"/>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FFFF00"/>
                </a:solidFill>
                <a:prstDash val="solid"/>
                <a:miter/>
              </a:ln>
            </p:spPr>
            <p:txBody>
              <a:bodyPr rtlCol="0" anchor="ctr"/>
              <a:lstStyle/>
              <a:p>
                <a:endParaRPr lang="LID4096" sz="200"/>
              </a:p>
            </p:txBody>
          </p:sp>
          <p:sp>
            <p:nvSpPr>
              <p:cNvPr id="892" name="Freeform: Shape 891">
                <a:extLst>
                  <a:ext uri="{FF2B5EF4-FFF2-40B4-BE49-F238E27FC236}">
                    <a16:creationId xmlns:a16="http://schemas.microsoft.com/office/drawing/2014/main" id="{500FCACD-EF56-82AF-4D09-0709CE5D2299}"/>
                  </a:ext>
                </a:extLst>
              </p:cNvPr>
              <p:cNvSpPr/>
              <p:nvPr/>
            </p:nvSpPr>
            <p:spPr>
              <a:xfrm>
                <a:off x="9638695" y="477391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71" name="Freeform: Shape 770">
              <a:extLst>
                <a:ext uri="{FF2B5EF4-FFF2-40B4-BE49-F238E27FC236}">
                  <a16:creationId xmlns:a16="http://schemas.microsoft.com/office/drawing/2014/main" id="{768FD005-85F0-16F1-1FA8-20FFFC68568E}"/>
                </a:ext>
              </a:extLst>
            </p:cNvPr>
            <p:cNvSpPr/>
            <p:nvPr/>
          </p:nvSpPr>
          <p:spPr>
            <a:xfrm>
              <a:off x="9553308" y="4819407"/>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72" name="Freeform: Shape 771">
              <a:extLst>
                <a:ext uri="{FF2B5EF4-FFF2-40B4-BE49-F238E27FC236}">
                  <a16:creationId xmlns:a16="http://schemas.microsoft.com/office/drawing/2014/main" id="{2AB76458-D9E6-8EA2-CE46-ACD4EEFD5239}"/>
                </a:ext>
              </a:extLst>
            </p:cNvPr>
            <p:cNvSpPr/>
            <p:nvPr/>
          </p:nvSpPr>
          <p:spPr>
            <a:xfrm>
              <a:off x="9651412" y="4799539"/>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773" name="Freeform: Shape 772">
              <a:extLst>
                <a:ext uri="{FF2B5EF4-FFF2-40B4-BE49-F238E27FC236}">
                  <a16:creationId xmlns:a16="http://schemas.microsoft.com/office/drawing/2014/main" id="{3DA0419C-4153-9137-672E-EAFD5C96FF84}"/>
                </a:ext>
              </a:extLst>
            </p:cNvPr>
            <p:cNvSpPr/>
            <p:nvPr/>
          </p:nvSpPr>
          <p:spPr>
            <a:xfrm>
              <a:off x="9913747"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74" name="Freeform: Shape 773">
              <a:extLst>
                <a:ext uri="{FF2B5EF4-FFF2-40B4-BE49-F238E27FC236}">
                  <a16:creationId xmlns:a16="http://schemas.microsoft.com/office/drawing/2014/main" id="{8E2296EE-F2A3-E8A7-179E-C6857B6CDBC3}"/>
                </a:ext>
              </a:extLst>
            </p:cNvPr>
            <p:cNvSpPr/>
            <p:nvPr/>
          </p:nvSpPr>
          <p:spPr>
            <a:xfrm>
              <a:off x="9822184"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75" name="Freeform: Shape 774">
              <a:extLst>
                <a:ext uri="{FF2B5EF4-FFF2-40B4-BE49-F238E27FC236}">
                  <a16:creationId xmlns:a16="http://schemas.microsoft.com/office/drawing/2014/main" id="{5D0649B6-02A1-9B46-623E-90DE60751552}"/>
                </a:ext>
              </a:extLst>
            </p:cNvPr>
            <p:cNvSpPr/>
            <p:nvPr/>
          </p:nvSpPr>
          <p:spPr>
            <a:xfrm>
              <a:off x="9920288"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776" name="Freeform: Shape 775">
              <a:extLst>
                <a:ext uri="{FF2B5EF4-FFF2-40B4-BE49-F238E27FC236}">
                  <a16:creationId xmlns:a16="http://schemas.microsoft.com/office/drawing/2014/main" id="{D381DDA0-179F-BDEC-E610-232091E9CFA4}"/>
                </a:ext>
              </a:extLst>
            </p:cNvPr>
            <p:cNvSpPr/>
            <p:nvPr/>
          </p:nvSpPr>
          <p:spPr>
            <a:xfrm>
              <a:off x="9913747"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77" name="Graphic 4">
              <a:extLst>
                <a:ext uri="{FF2B5EF4-FFF2-40B4-BE49-F238E27FC236}">
                  <a16:creationId xmlns:a16="http://schemas.microsoft.com/office/drawing/2014/main" id="{7F13E729-B596-1DDD-D57B-65DA43487DA1}"/>
                </a:ext>
              </a:extLst>
            </p:cNvPr>
            <p:cNvGrpSpPr/>
            <p:nvPr/>
          </p:nvGrpSpPr>
          <p:grpSpPr>
            <a:xfrm>
              <a:off x="9907570" y="3069598"/>
              <a:ext cx="25434" cy="19630"/>
              <a:chOff x="9907570" y="3069598"/>
              <a:chExt cx="25434" cy="19630"/>
            </a:xfrm>
            <a:grpFill/>
          </p:grpSpPr>
          <p:sp>
            <p:nvSpPr>
              <p:cNvPr id="889" name="Freeform: Shape 888">
                <a:extLst>
                  <a:ext uri="{FF2B5EF4-FFF2-40B4-BE49-F238E27FC236}">
                    <a16:creationId xmlns:a16="http://schemas.microsoft.com/office/drawing/2014/main" id="{E0332AD1-6052-F611-71EC-4208E7CCD88B}"/>
                  </a:ext>
                </a:extLst>
              </p:cNvPr>
              <p:cNvSpPr/>
              <p:nvPr/>
            </p:nvSpPr>
            <p:spPr>
              <a:xfrm>
                <a:off x="9920288"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90" name="Freeform: Shape 889">
                <a:extLst>
                  <a:ext uri="{FF2B5EF4-FFF2-40B4-BE49-F238E27FC236}">
                    <a16:creationId xmlns:a16="http://schemas.microsoft.com/office/drawing/2014/main" id="{EC48DBF6-A85C-50DD-F1F0-B27166F1EB99}"/>
                  </a:ext>
                </a:extLst>
              </p:cNvPr>
              <p:cNvSpPr/>
              <p:nvPr/>
            </p:nvSpPr>
            <p:spPr>
              <a:xfrm>
                <a:off x="9907570"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78" name="Freeform: Shape 777">
              <a:extLst>
                <a:ext uri="{FF2B5EF4-FFF2-40B4-BE49-F238E27FC236}">
                  <a16:creationId xmlns:a16="http://schemas.microsoft.com/office/drawing/2014/main" id="{78D40E69-D070-C48D-B294-6F66768BA436}"/>
                </a:ext>
              </a:extLst>
            </p:cNvPr>
            <p:cNvSpPr/>
            <p:nvPr/>
          </p:nvSpPr>
          <p:spPr>
            <a:xfrm>
              <a:off x="9822184"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79" name="Freeform: Shape 778">
              <a:extLst>
                <a:ext uri="{FF2B5EF4-FFF2-40B4-BE49-F238E27FC236}">
                  <a16:creationId xmlns:a16="http://schemas.microsoft.com/office/drawing/2014/main" id="{893104DA-3A58-5E16-E474-DEAD4BA7E997}"/>
                </a:ext>
              </a:extLst>
            </p:cNvPr>
            <p:cNvSpPr/>
            <p:nvPr/>
          </p:nvSpPr>
          <p:spPr>
            <a:xfrm>
              <a:off x="9920288"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780" name="Graphic 4">
              <a:extLst>
                <a:ext uri="{FF2B5EF4-FFF2-40B4-BE49-F238E27FC236}">
                  <a16:creationId xmlns:a16="http://schemas.microsoft.com/office/drawing/2014/main" id="{9217F16E-4D57-BAE4-B515-11AFBEAECA63}"/>
                </a:ext>
              </a:extLst>
            </p:cNvPr>
            <p:cNvGrpSpPr/>
            <p:nvPr/>
          </p:nvGrpSpPr>
          <p:grpSpPr>
            <a:xfrm>
              <a:off x="9638695" y="4091474"/>
              <a:ext cx="25434" cy="19626"/>
              <a:chOff x="9638695" y="4091474"/>
              <a:chExt cx="25434" cy="19626"/>
            </a:xfrm>
            <a:grpFill/>
          </p:grpSpPr>
          <p:sp>
            <p:nvSpPr>
              <p:cNvPr id="887" name="Freeform: Shape 886">
                <a:extLst>
                  <a:ext uri="{FF2B5EF4-FFF2-40B4-BE49-F238E27FC236}">
                    <a16:creationId xmlns:a16="http://schemas.microsoft.com/office/drawing/2014/main" id="{3CC92B6A-946F-0A8F-ADB2-0457A614B20D}"/>
                  </a:ext>
                </a:extLst>
              </p:cNvPr>
              <p:cNvSpPr/>
              <p:nvPr/>
            </p:nvSpPr>
            <p:spPr>
              <a:xfrm>
                <a:off x="9651412" y="409147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888" name="Freeform: Shape 887">
                <a:extLst>
                  <a:ext uri="{FF2B5EF4-FFF2-40B4-BE49-F238E27FC236}">
                    <a16:creationId xmlns:a16="http://schemas.microsoft.com/office/drawing/2014/main" id="{BD5218DE-0621-2FF8-C6C3-C7706AA68670}"/>
                  </a:ext>
                </a:extLst>
              </p:cNvPr>
              <p:cNvSpPr/>
              <p:nvPr/>
            </p:nvSpPr>
            <p:spPr>
              <a:xfrm>
                <a:off x="9638695" y="409266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81" name="Freeform: Shape 780">
              <a:extLst>
                <a:ext uri="{FF2B5EF4-FFF2-40B4-BE49-F238E27FC236}">
                  <a16:creationId xmlns:a16="http://schemas.microsoft.com/office/drawing/2014/main" id="{4F1991EE-5728-B677-6D72-5DAFD77AA211}"/>
                </a:ext>
              </a:extLst>
            </p:cNvPr>
            <p:cNvSpPr/>
            <p:nvPr/>
          </p:nvSpPr>
          <p:spPr>
            <a:xfrm>
              <a:off x="10462399"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82" name="Freeform: Shape 781">
              <a:extLst>
                <a:ext uri="{FF2B5EF4-FFF2-40B4-BE49-F238E27FC236}">
                  <a16:creationId xmlns:a16="http://schemas.microsoft.com/office/drawing/2014/main" id="{3F9BF372-82D1-755F-FB26-D3C836A35529}"/>
                </a:ext>
              </a:extLst>
            </p:cNvPr>
            <p:cNvSpPr/>
            <p:nvPr/>
          </p:nvSpPr>
          <p:spPr>
            <a:xfrm>
              <a:off x="10370836"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83" name="Freeform: Shape 782">
              <a:extLst>
                <a:ext uri="{FF2B5EF4-FFF2-40B4-BE49-F238E27FC236}">
                  <a16:creationId xmlns:a16="http://schemas.microsoft.com/office/drawing/2014/main" id="{29CA7C54-F29D-1875-F4D9-3B2F85F50A6D}"/>
                </a:ext>
              </a:extLst>
            </p:cNvPr>
            <p:cNvSpPr/>
            <p:nvPr/>
          </p:nvSpPr>
          <p:spPr>
            <a:xfrm>
              <a:off x="10468939"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784" name="Graphic 4">
              <a:extLst>
                <a:ext uri="{FF2B5EF4-FFF2-40B4-BE49-F238E27FC236}">
                  <a16:creationId xmlns:a16="http://schemas.microsoft.com/office/drawing/2014/main" id="{EA37A6AF-F8F2-64D3-5B73-19411714DE98}"/>
                </a:ext>
              </a:extLst>
            </p:cNvPr>
            <p:cNvGrpSpPr/>
            <p:nvPr/>
          </p:nvGrpSpPr>
          <p:grpSpPr>
            <a:xfrm>
              <a:off x="10456222" y="2388349"/>
              <a:ext cx="25434" cy="19630"/>
              <a:chOff x="10456222" y="2388349"/>
              <a:chExt cx="25434" cy="19630"/>
            </a:xfrm>
            <a:grpFill/>
          </p:grpSpPr>
          <p:sp>
            <p:nvSpPr>
              <p:cNvPr id="885" name="Freeform: Shape 884">
                <a:extLst>
                  <a:ext uri="{FF2B5EF4-FFF2-40B4-BE49-F238E27FC236}">
                    <a16:creationId xmlns:a16="http://schemas.microsoft.com/office/drawing/2014/main" id="{4D40B564-BB5E-F365-3BFD-900AC7CBF0B4}"/>
                  </a:ext>
                </a:extLst>
              </p:cNvPr>
              <p:cNvSpPr/>
              <p:nvPr/>
            </p:nvSpPr>
            <p:spPr>
              <a:xfrm>
                <a:off x="10468939"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86" name="Freeform: Shape 885">
                <a:extLst>
                  <a:ext uri="{FF2B5EF4-FFF2-40B4-BE49-F238E27FC236}">
                    <a16:creationId xmlns:a16="http://schemas.microsoft.com/office/drawing/2014/main" id="{427ECDF6-F1B0-D266-E071-160B85C637FA}"/>
                  </a:ext>
                </a:extLst>
              </p:cNvPr>
              <p:cNvSpPr/>
              <p:nvPr/>
            </p:nvSpPr>
            <p:spPr>
              <a:xfrm>
                <a:off x="10456222"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85" name="Freeform: Shape 784">
              <a:extLst>
                <a:ext uri="{FF2B5EF4-FFF2-40B4-BE49-F238E27FC236}">
                  <a16:creationId xmlns:a16="http://schemas.microsoft.com/office/drawing/2014/main" id="{781D6F2B-9AEF-7756-8BD3-8C50FE0DAEEE}"/>
                </a:ext>
              </a:extLst>
            </p:cNvPr>
            <p:cNvSpPr/>
            <p:nvPr/>
          </p:nvSpPr>
          <p:spPr>
            <a:xfrm>
              <a:off x="9365096"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86" name="Freeform: Shape 785">
              <a:extLst>
                <a:ext uri="{FF2B5EF4-FFF2-40B4-BE49-F238E27FC236}">
                  <a16:creationId xmlns:a16="http://schemas.microsoft.com/office/drawing/2014/main" id="{3462A62F-7C84-2BBC-622A-EEB038D0B8EA}"/>
                </a:ext>
              </a:extLst>
            </p:cNvPr>
            <p:cNvSpPr/>
            <p:nvPr/>
          </p:nvSpPr>
          <p:spPr>
            <a:xfrm>
              <a:off x="9102254"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1"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787" name="Freeform: Shape 786">
              <a:extLst>
                <a:ext uri="{FF2B5EF4-FFF2-40B4-BE49-F238E27FC236}">
                  <a16:creationId xmlns:a16="http://schemas.microsoft.com/office/drawing/2014/main" id="{80D7C750-63D8-3317-194B-3A10FCE9C6A7}"/>
                </a:ext>
              </a:extLst>
            </p:cNvPr>
            <p:cNvSpPr/>
            <p:nvPr/>
          </p:nvSpPr>
          <p:spPr>
            <a:xfrm>
              <a:off x="9371636"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FFFF00"/>
              </a:solidFill>
              <a:prstDash val="solid"/>
              <a:miter/>
            </a:ln>
          </p:spPr>
          <p:txBody>
            <a:bodyPr rtlCol="0" anchor="ctr"/>
            <a:lstStyle/>
            <a:p>
              <a:endParaRPr lang="LID4096" sz="200"/>
            </a:p>
          </p:txBody>
        </p:sp>
        <p:sp>
          <p:nvSpPr>
            <p:cNvPr id="788" name="Freeform: Shape 787">
              <a:extLst>
                <a:ext uri="{FF2B5EF4-FFF2-40B4-BE49-F238E27FC236}">
                  <a16:creationId xmlns:a16="http://schemas.microsoft.com/office/drawing/2014/main" id="{DEA6490E-EB72-DD20-9F99-47FA58B7F42E}"/>
                </a:ext>
              </a:extLst>
            </p:cNvPr>
            <p:cNvSpPr/>
            <p:nvPr/>
          </p:nvSpPr>
          <p:spPr>
            <a:xfrm>
              <a:off x="9365096"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89" name="Graphic 4">
              <a:extLst>
                <a:ext uri="{FF2B5EF4-FFF2-40B4-BE49-F238E27FC236}">
                  <a16:creationId xmlns:a16="http://schemas.microsoft.com/office/drawing/2014/main" id="{F19E04A2-DA93-31AF-66EC-3400E9D8FC6D}"/>
                </a:ext>
              </a:extLst>
            </p:cNvPr>
            <p:cNvGrpSpPr/>
            <p:nvPr/>
          </p:nvGrpSpPr>
          <p:grpSpPr>
            <a:xfrm>
              <a:off x="9358919" y="3296684"/>
              <a:ext cx="25434" cy="19626"/>
              <a:chOff x="9358919" y="3296684"/>
              <a:chExt cx="25434" cy="19626"/>
            </a:xfrm>
            <a:grpFill/>
          </p:grpSpPr>
          <p:sp>
            <p:nvSpPr>
              <p:cNvPr id="883" name="Freeform: Shape 882">
                <a:extLst>
                  <a:ext uri="{FF2B5EF4-FFF2-40B4-BE49-F238E27FC236}">
                    <a16:creationId xmlns:a16="http://schemas.microsoft.com/office/drawing/2014/main" id="{0A990B6B-DED4-E69C-71EA-33253610D37E}"/>
                  </a:ext>
                </a:extLst>
              </p:cNvPr>
              <p:cNvSpPr/>
              <p:nvPr/>
            </p:nvSpPr>
            <p:spPr>
              <a:xfrm>
                <a:off x="9371636"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FFFF00"/>
                </a:solidFill>
                <a:prstDash val="solid"/>
                <a:miter/>
              </a:ln>
            </p:spPr>
            <p:txBody>
              <a:bodyPr rtlCol="0" anchor="ctr"/>
              <a:lstStyle/>
              <a:p>
                <a:endParaRPr lang="LID4096" sz="200"/>
              </a:p>
            </p:txBody>
          </p:sp>
          <p:sp>
            <p:nvSpPr>
              <p:cNvPr id="884" name="Freeform: Shape 883">
                <a:extLst>
                  <a:ext uri="{FF2B5EF4-FFF2-40B4-BE49-F238E27FC236}">
                    <a16:creationId xmlns:a16="http://schemas.microsoft.com/office/drawing/2014/main" id="{F2E644E0-ED79-44B9-BD1B-19CFFB7ADFB0}"/>
                  </a:ext>
                </a:extLst>
              </p:cNvPr>
              <p:cNvSpPr/>
              <p:nvPr/>
            </p:nvSpPr>
            <p:spPr>
              <a:xfrm>
                <a:off x="9358919"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90" name="Freeform: Shape 789">
              <a:extLst>
                <a:ext uri="{FF2B5EF4-FFF2-40B4-BE49-F238E27FC236}">
                  <a16:creationId xmlns:a16="http://schemas.microsoft.com/office/drawing/2014/main" id="{C8F9D862-AB96-34FD-561A-95F9ED99103D}"/>
                </a:ext>
              </a:extLst>
            </p:cNvPr>
            <p:cNvSpPr/>
            <p:nvPr/>
          </p:nvSpPr>
          <p:spPr>
            <a:xfrm>
              <a:off x="9169572" y="3343369"/>
              <a:ext cx="404127" cy="66355"/>
            </a:xfrm>
            <a:custGeom>
              <a:avLst/>
              <a:gdLst>
                <a:gd name="connsiteX0" fmla="*/ 404132 w 404127"/>
                <a:gd name="connsiteY0" fmla="*/ 34962 h 66355"/>
                <a:gd name="connsiteX1" fmla="*/ 202068 w 404127"/>
                <a:gd name="connsiteY1" fmla="*/ 68139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39"/>
                    <a:pt x="202068" y="68139"/>
                  </a:cubicBezTo>
                  <a:cubicBezTo>
                    <a:pt x="90471" y="68139"/>
                    <a:pt x="4" y="53285"/>
                    <a:pt x="4" y="34962"/>
                  </a:cubicBezTo>
                  <a:cubicBezTo>
                    <a:pt x="4" y="16638"/>
                    <a:pt x="90471" y="1784"/>
                    <a:pt x="202068" y="1784"/>
                  </a:cubicBezTo>
                  <a:cubicBezTo>
                    <a:pt x="313665" y="1784"/>
                    <a:pt x="404132" y="16638"/>
                    <a:pt x="404132" y="34962"/>
                  </a:cubicBezTo>
                  <a:close/>
                </a:path>
              </a:pathLst>
            </a:custGeom>
            <a:grpFill/>
            <a:ln w="9525" cap="flat">
              <a:solidFill>
                <a:srgbClr val="FFFF00"/>
              </a:solidFill>
              <a:prstDash val="solid"/>
              <a:miter/>
            </a:ln>
          </p:spPr>
          <p:txBody>
            <a:bodyPr rtlCol="0" anchor="ctr"/>
            <a:lstStyle/>
            <a:p>
              <a:endParaRPr lang="LID4096" sz="200"/>
            </a:p>
          </p:txBody>
        </p:sp>
        <p:sp>
          <p:nvSpPr>
            <p:cNvPr id="791" name="Freeform: Shape 790">
              <a:extLst>
                <a:ext uri="{FF2B5EF4-FFF2-40B4-BE49-F238E27FC236}">
                  <a16:creationId xmlns:a16="http://schemas.microsoft.com/office/drawing/2014/main" id="{48980E07-DA19-581D-9DF8-DD41D9228B07}"/>
                </a:ext>
              </a:extLst>
            </p:cNvPr>
            <p:cNvSpPr/>
            <p:nvPr/>
          </p:nvSpPr>
          <p:spPr>
            <a:xfrm>
              <a:off x="9371636"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FFFF00"/>
              </a:solidFill>
              <a:prstDash val="solid"/>
              <a:miter/>
            </a:ln>
          </p:spPr>
          <p:txBody>
            <a:bodyPr rtlCol="0" anchor="ctr"/>
            <a:lstStyle/>
            <a:p>
              <a:endParaRPr lang="LID4096" sz="200"/>
            </a:p>
          </p:txBody>
        </p:sp>
        <p:sp>
          <p:nvSpPr>
            <p:cNvPr id="792" name="Freeform: Shape 791">
              <a:extLst>
                <a:ext uri="{FF2B5EF4-FFF2-40B4-BE49-F238E27FC236}">
                  <a16:creationId xmlns:a16="http://schemas.microsoft.com/office/drawing/2014/main" id="{25619A4A-7475-820F-928B-EAD7F2E56E75}"/>
                </a:ext>
              </a:extLst>
            </p:cNvPr>
            <p:cNvSpPr/>
            <p:nvPr/>
          </p:nvSpPr>
          <p:spPr>
            <a:xfrm>
              <a:off x="9365096"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793" name="Freeform: Shape 792">
              <a:extLst>
                <a:ext uri="{FF2B5EF4-FFF2-40B4-BE49-F238E27FC236}">
                  <a16:creationId xmlns:a16="http://schemas.microsoft.com/office/drawing/2014/main" id="{1EDD15AB-B70E-1CF6-82B8-15389E7620BD}"/>
                </a:ext>
              </a:extLst>
            </p:cNvPr>
            <p:cNvSpPr/>
            <p:nvPr/>
          </p:nvSpPr>
          <p:spPr>
            <a:xfrm>
              <a:off x="9273533"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94" name="Freeform: Shape 793">
              <a:extLst>
                <a:ext uri="{FF2B5EF4-FFF2-40B4-BE49-F238E27FC236}">
                  <a16:creationId xmlns:a16="http://schemas.microsoft.com/office/drawing/2014/main" id="{476C6562-9F68-3596-67C3-AA35EDA970DB}"/>
                </a:ext>
              </a:extLst>
            </p:cNvPr>
            <p:cNvSpPr/>
            <p:nvPr/>
          </p:nvSpPr>
          <p:spPr>
            <a:xfrm>
              <a:off x="9371636"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795" name="Freeform: Shape 794">
              <a:extLst>
                <a:ext uri="{FF2B5EF4-FFF2-40B4-BE49-F238E27FC236}">
                  <a16:creationId xmlns:a16="http://schemas.microsoft.com/office/drawing/2014/main" id="{095A548E-C18A-A035-FFD1-AA6DE83C0FAA}"/>
                </a:ext>
              </a:extLst>
            </p:cNvPr>
            <p:cNvSpPr/>
            <p:nvPr/>
          </p:nvSpPr>
          <p:spPr>
            <a:xfrm>
              <a:off x="9365096"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796" name="Graphic 4">
              <a:extLst>
                <a:ext uri="{FF2B5EF4-FFF2-40B4-BE49-F238E27FC236}">
                  <a16:creationId xmlns:a16="http://schemas.microsoft.com/office/drawing/2014/main" id="{C92DD858-969B-6B24-748D-E8ECD75D5BDA}"/>
                </a:ext>
              </a:extLst>
            </p:cNvPr>
            <p:cNvGrpSpPr/>
            <p:nvPr/>
          </p:nvGrpSpPr>
          <p:grpSpPr>
            <a:xfrm>
              <a:off x="9358919" y="3069598"/>
              <a:ext cx="25434" cy="19630"/>
              <a:chOff x="9358919" y="3069598"/>
              <a:chExt cx="25434" cy="19630"/>
            </a:xfrm>
            <a:grpFill/>
          </p:grpSpPr>
          <p:sp>
            <p:nvSpPr>
              <p:cNvPr id="881" name="Freeform: Shape 880">
                <a:extLst>
                  <a:ext uri="{FF2B5EF4-FFF2-40B4-BE49-F238E27FC236}">
                    <a16:creationId xmlns:a16="http://schemas.microsoft.com/office/drawing/2014/main" id="{D1F326F7-3DCD-70B3-3ACF-F2C291EAA7F4}"/>
                  </a:ext>
                </a:extLst>
              </p:cNvPr>
              <p:cNvSpPr/>
              <p:nvPr/>
            </p:nvSpPr>
            <p:spPr>
              <a:xfrm>
                <a:off x="9371636"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82" name="Freeform: Shape 881">
                <a:extLst>
                  <a:ext uri="{FF2B5EF4-FFF2-40B4-BE49-F238E27FC236}">
                    <a16:creationId xmlns:a16="http://schemas.microsoft.com/office/drawing/2014/main" id="{3AC12E92-A3BE-52BC-3D42-85094D988810}"/>
                  </a:ext>
                </a:extLst>
              </p:cNvPr>
              <p:cNvSpPr/>
              <p:nvPr/>
            </p:nvSpPr>
            <p:spPr>
              <a:xfrm>
                <a:off x="9358919"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797" name="Freeform: Shape 796">
              <a:extLst>
                <a:ext uri="{FF2B5EF4-FFF2-40B4-BE49-F238E27FC236}">
                  <a16:creationId xmlns:a16="http://schemas.microsoft.com/office/drawing/2014/main" id="{1E856F66-E51D-8B58-9976-A7EFDFC37FE9}"/>
                </a:ext>
              </a:extLst>
            </p:cNvPr>
            <p:cNvSpPr/>
            <p:nvPr/>
          </p:nvSpPr>
          <p:spPr>
            <a:xfrm>
              <a:off x="9273533"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798" name="Freeform: Shape 797">
              <a:extLst>
                <a:ext uri="{FF2B5EF4-FFF2-40B4-BE49-F238E27FC236}">
                  <a16:creationId xmlns:a16="http://schemas.microsoft.com/office/drawing/2014/main" id="{B92D7F09-D403-BE43-71D7-F07DDF23D90B}"/>
                </a:ext>
              </a:extLst>
            </p:cNvPr>
            <p:cNvSpPr/>
            <p:nvPr/>
          </p:nvSpPr>
          <p:spPr>
            <a:xfrm>
              <a:off x="9371636"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799" name="Graphic 4">
              <a:extLst>
                <a:ext uri="{FF2B5EF4-FFF2-40B4-BE49-F238E27FC236}">
                  <a16:creationId xmlns:a16="http://schemas.microsoft.com/office/drawing/2014/main" id="{24AF262E-B5AB-1237-AA22-E7184B4505BB}"/>
                </a:ext>
              </a:extLst>
            </p:cNvPr>
            <p:cNvGrpSpPr/>
            <p:nvPr/>
          </p:nvGrpSpPr>
          <p:grpSpPr>
            <a:xfrm>
              <a:off x="9907570" y="2047725"/>
              <a:ext cx="25434" cy="19630"/>
              <a:chOff x="9907570" y="2047725"/>
              <a:chExt cx="25434" cy="19630"/>
            </a:xfrm>
            <a:grpFill/>
          </p:grpSpPr>
          <p:sp>
            <p:nvSpPr>
              <p:cNvPr id="879" name="Freeform: Shape 878">
                <a:extLst>
                  <a:ext uri="{FF2B5EF4-FFF2-40B4-BE49-F238E27FC236}">
                    <a16:creationId xmlns:a16="http://schemas.microsoft.com/office/drawing/2014/main" id="{2F73C112-F339-2D56-F69D-954E0F5FEEF5}"/>
                  </a:ext>
                </a:extLst>
              </p:cNvPr>
              <p:cNvSpPr/>
              <p:nvPr/>
            </p:nvSpPr>
            <p:spPr>
              <a:xfrm>
                <a:off x="9920288"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80" name="Freeform: Shape 879">
                <a:extLst>
                  <a:ext uri="{FF2B5EF4-FFF2-40B4-BE49-F238E27FC236}">
                    <a16:creationId xmlns:a16="http://schemas.microsoft.com/office/drawing/2014/main" id="{B6E145CD-4DF1-B8AE-0400-C0B3C3CE7356}"/>
                  </a:ext>
                </a:extLst>
              </p:cNvPr>
              <p:cNvSpPr/>
              <p:nvPr/>
            </p:nvSpPr>
            <p:spPr>
              <a:xfrm>
                <a:off x="9907570"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00" name="Graphic 4">
              <a:extLst>
                <a:ext uri="{FF2B5EF4-FFF2-40B4-BE49-F238E27FC236}">
                  <a16:creationId xmlns:a16="http://schemas.microsoft.com/office/drawing/2014/main" id="{DE981CB8-F744-1EE6-CBD5-667DBDBC7D4A}"/>
                </a:ext>
              </a:extLst>
            </p:cNvPr>
            <p:cNvGrpSpPr/>
            <p:nvPr/>
          </p:nvGrpSpPr>
          <p:grpSpPr>
            <a:xfrm>
              <a:off x="10456222" y="2047725"/>
              <a:ext cx="25434" cy="19630"/>
              <a:chOff x="10456222" y="2047725"/>
              <a:chExt cx="25434" cy="19630"/>
            </a:xfrm>
            <a:grpFill/>
          </p:grpSpPr>
          <p:sp>
            <p:nvSpPr>
              <p:cNvPr id="877" name="Freeform: Shape 876">
                <a:extLst>
                  <a:ext uri="{FF2B5EF4-FFF2-40B4-BE49-F238E27FC236}">
                    <a16:creationId xmlns:a16="http://schemas.microsoft.com/office/drawing/2014/main" id="{AEB03C29-E424-55B2-99F9-08D90B9FDFE2}"/>
                  </a:ext>
                </a:extLst>
              </p:cNvPr>
              <p:cNvSpPr/>
              <p:nvPr/>
            </p:nvSpPr>
            <p:spPr>
              <a:xfrm>
                <a:off x="10468939"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78" name="Freeform: Shape 877">
                <a:extLst>
                  <a:ext uri="{FF2B5EF4-FFF2-40B4-BE49-F238E27FC236}">
                    <a16:creationId xmlns:a16="http://schemas.microsoft.com/office/drawing/2014/main" id="{A451AB62-69A1-40E3-8A59-1D086F9551AA}"/>
                  </a:ext>
                </a:extLst>
              </p:cNvPr>
              <p:cNvSpPr/>
              <p:nvPr/>
            </p:nvSpPr>
            <p:spPr>
              <a:xfrm>
                <a:off x="10456222"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801" name="Freeform: Shape 800">
              <a:extLst>
                <a:ext uri="{FF2B5EF4-FFF2-40B4-BE49-F238E27FC236}">
                  <a16:creationId xmlns:a16="http://schemas.microsoft.com/office/drawing/2014/main" id="{DB7EB6F0-28AD-DAB8-5B96-DC0DF582C2CB}"/>
                </a:ext>
              </a:extLst>
            </p:cNvPr>
            <p:cNvSpPr/>
            <p:nvPr/>
          </p:nvSpPr>
          <p:spPr>
            <a:xfrm>
              <a:off x="9365096"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802" name="Freeform: Shape 801">
              <a:extLst>
                <a:ext uri="{FF2B5EF4-FFF2-40B4-BE49-F238E27FC236}">
                  <a16:creationId xmlns:a16="http://schemas.microsoft.com/office/drawing/2014/main" id="{54D0E203-620D-FE5F-D8D7-FEC466B71629}"/>
                </a:ext>
              </a:extLst>
            </p:cNvPr>
            <p:cNvSpPr/>
            <p:nvPr/>
          </p:nvSpPr>
          <p:spPr>
            <a:xfrm>
              <a:off x="9277166"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803" name="Freeform: Shape 802">
              <a:extLst>
                <a:ext uri="{FF2B5EF4-FFF2-40B4-BE49-F238E27FC236}">
                  <a16:creationId xmlns:a16="http://schemas.microsoft.com/office/drawing/2014/main" id="{148FD302-012C-B6C1-4D63-6767FD1520D1}"/>
                </a:ext>
              </a:extLst>
            </p:cNvPr>
            <p:cNvSpPr/>
            <p:nvPr/>
          </p:nvSpPr>
          <p:spPr>
            <a:xfrm>
              <a:off x="9371875" y="3777667"/>
              <a:ext cx="1251" cy="19549"/>
            </a:xfrm>
            <a:custGeom>
              <a:avLst/>
              <a:gdLst>
                <a:gd name="connsiteX0" fmla="*/ 4 w 1251"/>
                <a:gd name="connsiteY0" fmla="*/ 1784 h 19549"/>
                <a:gd name="connsiteX1" fmla="*/ 1255 w 1251"/>
                <a:gd name="connsiteY1" fmla="*/ 21333 h 19549"/>
              </a:gdLst>
              <a:ahLst/>
              <a:cxnLst>
                <a:cxn ang="0">
                  <a:pos x="connsiteX0" y="connsiteY0"/>
                </a:cxn>
                <a:cxn ang="0">
                  <a:pos x="connsiteX1" y="connsiteY1"/>
                </a:cxn>
              </a:cxnLst>
              <a:rect l="l" t="t" r="r" b="b"/>
              <a:pathLst>
                <a:path w="1251" h="19549">
                  <a:moveTo>
                    <a:pt x="4" y="1784"/>
                  </a:moveTo>
                  <a:cubicBezTo>
                    <a:pt x="275" y="6027"/>
                    <a:pt x="748" y="13406"/>
                    <a:pt x="1255" y="21333"/>
                  </a:cubicBezTo>
                </a:path>
              </a:pathLst>
            </a:custGeom>
            <a:grpFill/>
            <a:ln w="9525" cap="flat">
              <a:solidFill>
                <a:srgbClr val="FFFF00"/>
              </a:solidFill>
              <a:prstDash val="solid"/>
              <a:miter/>
            </a:ln>
          </p:spPr>
          <p:txBody>
            <a:bodyPr rtlCol="0" anchor="ctr"/>
            <a:lstStyle/>
            <a:p>
              <a:endParaRPr lang="LID4096" sz="200"/>
            </a:p>
          </p:txBody>
        </p:sp>
        <p:grpSp>
          <p:nvGrpSpPr>
            <p:cNvPr id="804" name="Graphic 4">
              <a:extLst>
                <a:ext uri="{FF2B5EF4-FFF2-40B4-BE49-F238E27FC236}">
                  <a16:creationId xmlns:a16="http://schemas.microsoft.com/office/drawing/2014/main" id="{27238A10-0C93-5DC5-4A78-B50851001AD6}"/>
                </a:ext>
              </a:extLst>
            </p:cNvPr>
            <p:cNvGrpSpPr/>
            <p:nvPr/>
          </p:nvGrpSpPr>
          <p:grpSpPr>
            <a:xfrm>
              <a:off x="9364792" y="3864391"/>
              <a:ext cx="25420" cy="19626"/>
              <a:chOff x="9364792" y="3864391"/>
              <a:chExt cx="25420" cy="19626"/>
            </a:xfrm>
            <a:grpFill/>
          </p:grpSpPr>
          <p:sp>
            <p:nvSpPr>
              <p:cNvPr id="875" name="Freeform: Shape 874">
                <a:extLst>
                  <a:ext uri="{FF2B5EF4-FFF2-40B4-BE49-F238E27FC236}">
                    <a16:creationId xmlns:a16="http://schemas.microsoft.com/office/drawing/2014/main" id="{34403874-5B39-1E45-722E-59B3367DD8A6}"/>
                  </a:ext>
                </a:extLst>
              </p:cNvPr>
              <p:cNvSpPr/>
              <p:nvPr/>
            </p:nvSpPr>
            <p:spPr>
              <a:xfrm>
                <a:off x="9377425" y="3864391"/>
                <a:ext cx="47" cy="752"/>
              </a:xfrm>
              <a:custGeom>
                <a:avLst/>
                <a:gdLst>
                  <a:gd name="connsiteX0" fmla="*/ 4 w 47"/>
                  <a:gd name="connsiteY0" fmla="*/ 1784 h 752"/>
                  <a:gd name="connsiteX1" fmla="*/ 52 w 47"/>
                  <a:gd name="connsiteY1" fmla="*/ 2536 h 752"/>
                </a:gdLst>
                <a:ahLst/>
                <a:cxnLst>
                  <a:cxn ang="0">
                    <a:pos x="connsiteX0" y="connsiteY0"/>
                  </a:cxn>
                  <a:cxn ang="0">
                    <a:pos x="connsiteX1" y="connsiteY1"/>
                  </a:cxn>
                </a:cxnLst>
                <a:rect l="l" t="t" r="r" b="b"/>
                <a:pathLst>
                  <a:path w="47" h="752">
                    <a:moveTo>
                      <a:pt x="4" y="1784"/>
                    </a:moveTo>
                    <a:cubicBezTo>
                      <a:pt x="20" y="2035"/>
                      <a:pt x="36" y="2285"/>
                      <a:pt x="52" y="2536"/>
                    </a:cubicBezTo>
                  </a:path>
                </a:pathLst>
              </a:custGeom>
              <a:grpFill/>
              <a:ln w="9525" cap="flat">
                <a:solidFill>
                  <a:srgbClr val="FFFF00"/>
                </a:solidFill>
                <a:prstDash val="solid"/>
                <a:miter/>
              </a:ln>
            </p:spPr>
            <p:txBody>
              <a:bodyPr rtlCol="0" anchor="ctr"/>
              <a:lstStyle/>
              <a:p>
                <a:endParaRPr lang="LID4096" sz="200"/>
              </a:p>
            </p:txBody>
          </p:sp>
          <p:sp>
            <p:nvSpPr>
              <p:cNvPr id="876" name="Freeform: Shape 875">
                <a:extLst>
                  <a:ext uri="{FF2B5EF4-FFF2-40B4-BE49-F238E27FC236}">
                    <a16:creationId xmlns:a16="http://schemas.microsoft.com/office/drawing/2014/main" id="{2C16C4FE-C442-2B5C-2555-16B2854496F1}"/>
                  </a:ext>
                </a:extLst>
              </p:cNvPr>
              <p:cNvSpPr/>
              <p:nvPr/>
            </p:nvSpPr>
            <p:spPr>
              <a:xfrm>
                <a:off x="9364792" y="3865385"/>
                <a:ext cx="25420" cy="18632"/>
              </a:xfrm>
              <a:custGeom>
                <a:avLst/>
                <a:gdLst>
                  <a:gd name="connsiteX0" fmla="*/ 25425 w 25420"/>
                  <a:gd name="connsiteY0" fmla="*/ 1784 h 18632"/>
                  <a:gd name="connsiteX1" fmla="*/ 13894 w 25420"/>
                  <a:gd name="connsiteY1" fmla="*/ 20417 h 18632"/>
                  <a:gd name="connsiteX2" fmla="*/ 4 w 25420"/>
                  <a:gd name="connsiteY2" fmla="*/ 2204 h 18632"/>
                  <a:gd name="connsiteX3" fmla="*/ 25425 w 25420"/>
                  <a:gd name="connsiteY3" fmla="*/ 1784 h 18632"/>
                </a:gdLst>
                <a:ahLst/>
                <a:cxnLst>
                  <a:cxn ang="0">
                    <a:pos x="connsiteX0" y="connsiteY0"/>
                  </a:cxn>
                  <a:cxn ang="0">
                    <a:pos x="connsiteX1" y="connsiteY1"/>
                  </a:cxn>
                  <a:cxn ang="0">
                    <a:pos x="connsiteX2" y="connsiteY2"/>
                  </a:cxn>
                  <a:cxn ang="0">
                    <a:pos x="connsiteX3" y="connsiteY3"/>
                  </a:cxn>
                </a:cxnLst>
                <a:rect l="l" t="t" r="r" b="b"/>
                <a:pathLst>
                  <a:path w="25420" h="18632">
                    <a:moveTo>
                      <a:pt x="25425" y="1784"/>
                    </a:moveTo>
                    <a:lnTo>
                      <a:pt x="13894" y="20417"/>
                    </a:lnTo>
                    <a:lnTo>
                      <a:pt x="4" y="2204"/>
                    </a:lnTo>
                    <a:lnTo>
                      <a:pt x="25425" y="1784"/>
                    </a:lnTo>
                    <a:close/>
                  </a:path>
                </a:pathLst>
              </a:custGeom>
              <a:grpFill/>
              <a:ln w="9525" cap="flat">
                <a:solidFill>
                  <a:srgbClr val="FFFF00"/>
                </a:solidFill>
                <a:prstDash val="solid"/>
                <a:miter/>
              </a:ln>
            </p:spPr>
            <p:txBody>
              <a:bodyPr rtlCol="0" anchor="ctr"/>
              <a:lstStyle/>
              <a:p>
                <a:endParaRPr lang="LID4096" sz="200"/>
              </a:p>
            </p:txBody>
          </p:sp>
        </p:grpSp>
        <p:grpSp>
          <p:nvGrpSpPr>
            <p:cNvPr id="805" name="Graphic 4">
              <a:extLst>
                <a:ext uri="{FF2B5EF4-FFF2-40B4-BE49-F238E27FC236}">
                  <a16:creationId xmlns:a16="http://schemas.microsoft.com/office/drawing/2014/main" id="{A3B792D4-66D3-128E-E751-2A6AA2BB3A59}"/>
                </a:ext>
              </a:extLst>
            </p:cNvPr>
            <p:cNvGrpSpPr/>
            <p:nvPr/>
          </p:nvGrpSpPr>
          <p:grpSpPr>
            <a:xfrm>
              <a:off x="9358919" y="3183145"/>
              <a:ext cx="25434" cy="19624"/>
              <a:chOff x="9358919" y="3183145"/>
              <a:chExt cx="25434" cy="19624"/>
            </a:xfrm>
            <a:grpFill/>
          </p:grpSpPr>
          <p:sp>
            <p:nvSpPr>
              <p:cNvPr id="873" name="Freeform: Shape 872">
                <a:extLst>
                  <a:ext uri="{FF2B5EF4-FFF2-40B4-BE49-F238E27FC236}">
                    <a16:creationId xmlns:a16="http://schemas.microsoft.com/office/drawing/2014/main" id="{56034839-B7AA-33E7-6728-EB31E14953F3}"/>
                  </a:ext>
                </a:extLst>
              </p:cNvPr>
              <p:cNvSpPr/>
              <p:nvPr/>
            </p:nvSpPr>
            <p:spPr>
              <a:xfrm>
                <a:off x="9371636"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874" name="Freeform: Shape 873">
                <a:extLst>
                  <a:ext uri="{FF2B5EF4-FFF2-40B4-BE49-F238E27FC236}">
                    <a16:creationId xmlns:a16="http://schemas.microsoft.com/office/drawing/2014/main" id="{88F547EF-ABFB-6B5B-F5CD-377F78BA6E98}"/>
                  </a:ext>
                </a:extLst>
              </p:cNvPr>
              <p:cNvSpPr/>
              <p:nvPr/>
            </p:nvSpPr>
            <p:spPr>
              <a:xfrm>
                <a:off x="9358919"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806" name="Freeform: Shape 805">
              <a:extLst>
                <a:ext uri="{FF2B5EF4-FFF2-40B4-BE49-F238E27FC236}">
                  <a16:creationId xmlns:a16="http://schemas.microsoft.com/office/drawing/2014/main" id="{23370D6B-6A00-1AA6-9168-9B982C442F24}"/>
                </a:ext>
              </a:extLst>
            </p:cNvPr>
            <p:cNvSpPr/>
            <p:nvPr/>
          </p:nvSpPr>
          <p:spPr>
            <a:xfrm>
              <a:off x="9644871" y="490603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807" name="Freeform: Shape 806">
              <a:extLst>
                <a:ext uri="{FF2B5EF4-FFF2-40B4-BE49-F238E27FC236}">
                  <a16:creationId xmlns:a16="http://schemas.microsoft.com/office/drawing/2014/main" id="{D003A108-54FE-7DF5-EA28-78E717DF48C5}"/>
                </a:ext>
              </a:extLst>
            </p:cNvPr>
            <p:cNvSpPr/>
            <p:nvPr/>
          </p:nvSpPr>
          <p:spPr>
            <a:xfrm>
              <a:off x="9405206" y="4932949"/>
              <a:ext cx="492410" cy="66355"/>
            </a:xfrm>
            <a:custGeom>
              <a:avLst/>
              <a:gdLst>
                <a:gd name="connsiteX0" fmla="*/ 492414 w 492410"/>
                <a:gd name="connsiteY0" fmla="*/ 34962 h 66355"/>
                <a:gd name="connsiteX1" fmla="*/ 246209 w 492410"/>
                <a:gd name="connsiteY1" fmla="*/ 68139 h 66355"/>
                <a:gd name="connsiteX2" fmla="*/ 4 w 492410"/>
                <a:gd name="connsiteY2" fmla="*/ 34962 h 66355"/>
                <a:gd name="connsiteX3" fmla="*/ 246209 w 492410"/>
                <a:gd name="connsiteY3" fmla="*/ 1784 h 66355"/>
                <a:gd name="connsiteX4" fmla="*/ 492414 w 492410"/>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10" h="66355">
                  <a:moveTo>
                    <a:pt x="492414" y="34962"/>
                  </a:moveTo>
                  <a:cubicBezTo>
                    <a:pt x="492414" y="53285"/>
                    <a:pt x="382185" y="68139"/>
                    <a:pt x="246209" y="68139"/>
                  </a:cubicBezTo>
                  <a:cubicBezTo>
                    <a:pt x="110234" y="68139"/>
                    <a:pt x="4" y="53285"/>
                    <a:pt x="4" y="34962"/>
                  </a:cubicBezTo>
                  <a:cubicBezTo>
                    <a:pt x="4" y="16638"/>
                    <a:pt x="110234" y="1784"/>
                    <a:pt x="246209" y="1784"/>
                  </a:cubicBezTo>
                  <a:cubicBezTo>
                    <a:pt x="382185" y="1784"/>
                    <a:pt x="492414" y="16638"/>
                    <a:pt x="492414" y="34962"/>
                  </a:cubicBezTo>
                  <a:close/>
                </a:path>
              </a:pathLst>
            </a:custGeom>
            <a:grpFill/>
            <a:ln w="9525" cap="flat">
              <a:solidFill>
                <a:srgbClr val="FFFF00"/>
              </a:solidFill>
              <a:prstDash val="solid"/>
              <a:miter/>
            </a:ln>
          </p:spPr>
          <p:txBody>
            <a:bodyPr rtlCol="0" anchor="ctr"/>
            <a:lstStyle/>
            <a:p>
              <a:endParaRPr lang="LID4096" sz="200"/>
            </a:p>
          </p:txBody>
        </p:sp>
        <p:sp>
          <p:nvSpPr>
            <p:cNvPr id="808" name="Freeform: Shape 807">
              <a:extLst>
                <a:ext uri="{FF2B5EF4-FFF2-40B4-BE49-F238E27FC236}">
                  <a16:creationId xmlns:a16="http://schemas.microsoft.com/office/drawing/2014/main" id="{0BE65DFA-F86E-AD91-F9B9-E7EDF6E4CF4E}"/>
                </a:ext>
              </a:extLst>
            </p:cNvPr>
            <p:cNvSpPr/>
            <p:nvPr/>
          </p:nvSpPr>
          <p:spPr>
            <a:xfrm>
              <a:off x="9651412" y="4913081"/>
              <a:ext cx="3633" cy="19550"/>
            </a:xfrm>
            <a:custGeom>
              <a:avLst/>
              <a:gdLst>
                <a:gd name="connsiteX0" fmla="*/ 4 w 3633"/>
                <a:gd name="connsiteY0" fmla="*/ 1784 h 19550"/>
                <a:gd name="connsiteX1" fmla="*/ 4 w 3633"/>
                <a:gd name="connsiteY1" fmla="*/ 21334 h 19550"/>
              </a:gdLst>
              <a:ahLst/>
              <a:cxnLst>
                <a:cxn ang="0">
                  <a:pos x="connsiteX0" y="connsiteY0"/>
                </a:cxn>
                <a:cxn ang="0">
                  <a:pos x="connsiteX1" y="connsiteY1"/>
                </a:cxn>
              </a:cxnLst>
              <a:rect l="l" t="t" r="r" b="b"/>
              <a:pathLst>
                <a:path w="3633" h="19550">
                  <a:moveTo>
                    <a:pt x="4" y="1784"/>
                  </a:moveTo>
                  <a:cubicBezTo>
                    <a:pt x="4" y="6027"/>
                    <a:pt x="4" y="13406"/>
                    <a:pt x="4" y="21334"/>
                  </a:cubicBezTo>
                </a:path>
              </a:pathLst>
            </a:custGeom>
            <a:grpFill/>
            <a:ln w="9525" cap="flat">
              <a:solidFill>
                <a:srgbClr val="FFFF00"/>
              </a:solidFill>
              <a:prstDash val="solid"/>
              <a:miter/>
            </a:ln>
          </p:spPr>
          <p:txBody>
            <a:bodyPr rtlCol="0" anchor="ctr"/>
            <a:lstStyle/>
            <a:p>
              <a:endParaRPr lang="LID4096" sz="200"/>
            </a:p>
          </p:txBody>
        </p:sp>
        <p:sp>
          <p:nvSpPr>
            <p:cNvPr id="809" name="Freeform: Shape 808">
              <a:extLst>
                <a:ext uri="{FF2B5EF4-FFF2-40B4-BE49-F238E27FC236}">
                  <a16:creationId xmlns:a16="http://schemas.microsoft.com/office/drawing/2014/main" id="{EAEF4CD9-0515-1D70-16E2-3CD890AB9D5F}"/>
                </a:ext>
              </a:extLst>
            </p:cNvPr>
            <p:cNvSpPr/>
            <p:nvPr/>
          </p:nvSpPr>
          <p:spPr>
            <a:xfrm>
              <a:off x="9644871" y="501957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810" name="Graphic 4">
              <a:extLst>
                <a:ext uri="{FF2B5EF4-FFF2-40B4-BE49-F238E27FC236}">
                  <a16:creationId xmlns:a16="http://schemas.microsoft.com/office/drawing/2014/main" id="{58C73C10-7DCB-0167-6553-F9BF52AB6E05}"/>
                </a:ext>
              </a:extLst>
            </p:cNvPr>
            <p:cNvGrpSpPr/>
            <p:nvPr/>
          </p:nvGrpSpPr>
          <p:grpSpPr>
            <a:xfrm>
              <a:off x="9638695" y="4999806"/>
              <a:ext cx="25434" cy="19624"/>
              <a:chOff x="9638695" y="4999806"/>
              <a:chExt cx="25434" cy="19624"/>
            </a:xfrm>
            <a:grpFill/>
          </p:grpSpPr>
          <p:sp>
            <p:nvSpPr>
              <p:cNvPr id="871" name="Freeform: Shape 870">
                <a:extLst>
                  <a:ext uri="{FF2B5EF4-FFF2-40B4-BE49-F238E27FC236}">
                    <a16:creationId xmlns:a16="http://schemas.microsoft.com/office/drawing/2014/main" id="{FFACAEEC-521D-AA71-29B8-87B4C1EBA10E}"/>
                  </a:ext>
                </a:extLst>
              </p:cNvPr>
              <p:cNvSpPr/>
              <p:nvPr/>
            </p:nvSpPr>
            <p:spPr>
              <a:xfrm>
                <a:off x="9651412" y="4999806"/>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872" name="Freeform: Shape 871">
                <a:extLst>
                  <a:ext uri="{FF2B5EF4-FFF2-40B4-BE49-F238E27FC236}">
                    <a16:creationId xmlns:a16="http://schemas.microsoft.com/office/drawing/2014/main" id="{2CA1291F-295A-4231-AB69-CF83A8A68448}"/>
                  </a:ext>
                </a:extLst>
              </p:cNvPr>
              <p:cNvSpPr/>
              <p:nvPr/>
            </p:nvSpPr>
            <p:spPr>
              <a:xfrm>
                <a:off x="9638695" y="500099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11" name="Graphic 4">
              <a:extLst>
                <a:ext uri="{FF2B5EF4-FFF2-40B4-BE49-F238E27FC236}">
                  <a16:creationId xmlns:a16="http://schemas.microsoft.com/office/drawing/2014/main" id="{8B28D58B-E99B-2F4A-0E26-CCEA93A82D00}"/>
                </a:ext>
              </a:extLst>
            </p:cNvPr>
            <p:cNvGrpSpPr/>
            <p:nvPr/>
          </p:nvGrpSpPr>
          <p:grpSpPr>
            <a:xfrm>
              <a:off x="10456222" y="2274808"/>
              <a:ext cx="25434" cy="19630"/>
              <a:chOff x="10456222" y="2274808"/>
              <a:chExt cx="25434" cy="19630"/>
            </a:xfrm>
            <a:grpFill/>
          </p:grpSpPr>
          <p:sp>
            <p:nvSpPr>
              <p:cNvPr id="869" name="Freeform: Shape 868">
                <a:extLst>
                  <a:ext uri="{FF2B5EF4-FFF2-40B4-BE49-F238E27FC236}">
                    <a16:creationId xmlns:a16="http://schemas.microsoft.com/office/drawing/2014/main" id="{2121D8FE-42D1-40BC-8648-E2FD94C22B68}"/>
                  </a:ext>
                </a:extLst>
              </p:cNvPr>
              <p:cNvSpPr/>
              <p:nvPr/>
            </p:nvSpPr>
            <p:spPr>
              <a:xfrm>
                <a:off x="10468939"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70" name="Freeform: Shape 869">
                <a:extLst>
                  <a:ext uri="{FF2B5EF4-FFF2-40B4-BE49-F238E27FC236}">
                    <a16:creationId xmlns:a16="http://schemas.microsoft.com/office/drawing/2014/main" id="{6BD93508-E1C4-6177-0B1C-ACC7B5A41234}"/>
                  </a:ext>
                </a:extLst>
              </p:cNvPr>
              <p:cNvSpPr/>
              <p:nvPr/>
            </p:nvSpPr>
            <p:spPr>
              <a:xfrm>
                <a:off x="10456222"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12" name="Graphic 4">
              <a:extLst>
                <a:ext uri="{FF2B5EF4-FFF2-40B4-BE49-F238E27FC236}">
                  <a16:creationId xmlns:a16="http://schemas.microsoft.com/office/drawing/2014/main" id="{97D7011E-26AF-3E62-2B03-7DFA20E03312}"/>
                </a:ext>
              </a:extLst>
            </p:cNvPr>
            <p:cNvGrpSpPr/>
            <p:nvPr/>
          </p:nvGrpSpPr>
          <p:grpSpPr>
            <a:xfrm>
              <a:off x="9638695" y="4659181"/>
              <a:ext cx="25434" cy="19626"/>
              <a:chOff x="9638695" y="4659181"/>
              <a:chExt cx="25434" cy="19626"/>
            </a:xfrm>
            <a:grpFill/>
          </p:grpSpPr>
          <p:sp>
            <p:nvSpPr>
              <p:cNvPr id="867" name="Freeform: Shape 866">
                <a:extLst>
                  <a:ext uri="{FF2B5EF4-FFF2-40B4-BE49-F238E27FC236}">
                    <a16:creationId xmlns:a16="http://schemas.microsoft.com/office/drawing/2014/main" id="{D4EF7CF0-D40C-6C3D-F982-F369D8AFBCDB}"/>
                  </a:ext>
                </a:extLst>
              </p:cNvPr>
              <p:cNvSpPr/>
              <p:nvPr/>
            </p:nvSpPr>
            <p:spPr>
              <a:xfrm>
                <a:off x="9651412" y="4659181"/>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868" name="Freeform: Shape 867">
                <a:extLst>
                  <a:ext uri="{FF2B5EF4-FFF2-40B4-BE49-F238E27FC236}">
                    <a16:creationId xmlns:a16="http://schemas.microsoft.com/office/drawing/2014/main" id="{D71D0E3F-0CB7-6A1C-003B-D08D66CF6A3E}"/>
                  </a:ext>
                </a:extLst>
              </p:cNvPr>
              <p:cNvSpPr/>
              <p:nvPr/>
            </p:nvSpPr>
            <p:spPr>
              <a:xfrm>
                <a:off x="9638695" y="466037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13" name="Graphic 4">
              <a:extLst>
                <a:ext uri="{FF2B5EF4-FFF2-40B4-BE49-F238E27FC236}">
                  <a16:creationId xmlns:a16="http://schemas.microsoft.com/office/drawing/2014/main" id="{4B4AF2E4-8BAF-DEAF-59A3-ED3D76C9274B}"/>
                </a:ext>
              </a:extLst>
            </p:cNvPr>
            <p:cNvGrpSpPr/>
            <p:nvPr/>
          </p:nvGrpSpPr>
          <p:grpSpPr>
            <a:xfrm>
              <a:off x="9358919" y="3410228"/>
              <a:ext cx="25434" cy="19624"/>
              <a:chOff x="9358919" y="3410228"/>
              <a:chExt cx="25434" cy="19624"/>
            </a:xfrm>
            <a:grpFill/>
          </p:grpSpPr>
          <p:sp>
            <p:nvSpPr>
              <p:cNvPr id="865" name="Freeform: Shape 864">
                <a:extLst>
                  <a:ext uri="{FF2B5EF4-FFF2-40B4-BE49-F238E27FC236}">
                    <a16:creationId xmlns:a16="http://schemas.microsoft.com/office/drawing/2014/main" id="{CCB714C9-8E63-FF24-D6DE-0D171E7082EA}"/>
                  </a:ext>
                </a:extLst>
              </p:cNvPr>
              <p:cNvSpPr/>
              <p:nvPr/>
            </p:nvSpPr>
            <p:spPr>
              <a:xfrm>
                <a:off x="9371636" y="341022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FFFF00"/>
                </a:solidFill>
                <a:prstDash val="solid"/>
                <a:miter/>
              </a:ln>
            </p:spPr>
            <p:txBody>
              <a:bodyPr rtlCol="0" anchor="ctr"/>
              <a:lstStyle/>
              <a:p>
                <a:endParaRPr lang="LID4096" sz="200"/>
              </a:p>
            </p:txBody>
          </p:sp>
          <p:sp>
            <p:nvSpPr>
              <p:cNvPr id="866" name="Freeform: Shape 865">
                <a:extLst>
                  <a:ext uri="{FF2B5EF4-FFF2-40B4-BE49-F238E27FC236}">
                    <a16:creationId xmlns:a16="http://schemas.microsoft.com/office/drawing/2014/main" id="{A11068D3-E57C-FF79-B47F-B3FEBF8B77A7}"/>
                  </a:ext>
                </a:extLst>
              </p:cNvPr>
              <p:cNvSpPr/>
              <p:nvPr/>
            </p:nvSpPr>
            <p:spPr>
              <a:xfrm>
                <a:off x="9358919" y="341142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14" name="Graphic 4">
              <a:extLst>
                <a:ext uri="{FF2B5EF4-FFF2-40B4-BE49-F238E27FC236}">
                  <a16:creationId xmlns:a16="http://schemas.microsoft.com/office/drawing/2014/main" id="{836DA927-DDEA-56D7-7618-6BDDE8C1E837}"/>
                </a:ext>
              </a:extLst>
            </p:cNvPr>
            <p:cNvGrpSpPr/>
            <p:nvPr/>
          </p:nvGrpSpPr>
          <p:grpSpPr>
            <a:xfrm>
              <a:off x="9358919" y="3750852"/>
              <a:ext cx="25434" cy="19624"/>
              <a:chOff x="9358919" y="3750852"/>
              <a:chExt cx="25434" cy="19624"/>
            </a:xfrm>
            <a:grpFill/>
          </p:grpSpPr>
          <p:sp>
            <p:nvSpPr>
              <p:cNvPr id="863" name="Freeform: Shape 862">
                <a:extLst>
                  <a:ext uri="{FF2B5EF4-FFF2-40B4-BE49-F238E27FC236}">
                    <a16:creationId xmlns:a16="http://schemas.microsoft.com/office/drawing/2014/main" id="{AC133F19-8688-9C76-6B8B-ABD72F6B935F}"/>
                  </a:ext>
                </a:extLst>
              </p:cNvPr>
              <p:cNvSpPr/>
              <p:nvPr/>
            </p:nvSpPr>
            <p:spPr>
              <a:xfrm>
                <a:off x="9371636"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864" name="Freeform: Shape 863">
                <a:extLst>
                  <a:ext uri="{FF2B5EF4-FFF2-40B4-BE49-F238E27FC236}">
                    <a16:creationId xmlns:a16="http://schemas.microsoft.com/office/drawing/2014/main" id="{0B9CE1CB-32E4-6D99-A339-B103A4A99D82}"/>
                  </a:ext>
                </a:extLst>
              </p:cNvPr>
              <p:cNvSpPr/>
              <p:nvPr/>
            </p:nvSpPr>
            <p:spPr>
              <a:xfrm>
                <a:off x="9358919"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15" name="Graphic 4">
              <a:extLst>
                <a:ext uri="{FF2B5EF4-FFF2-40B4-BE49-F238E27FC236}">
                  <a16:creationId xmlns:a16="http://schemas.microsoft.com/office/drawing/2014/main" id="{97953010-52E1-0B9C-C7B0-05C25C668770}"/>
                </a:ext>
              </a:extLst>
            </p:cNvPr>
            <p:cNvGrpSpPr/>
            <p:nvPr/>
          </p:nvGrpSpPr>
          <p:grpSpPr>
            <a:xfrm>
              <a:off x="9907570" y="2956056"/>
              <a:ext cx="25434" cy="19630"/>
              <a:chOff x="9907570" y="2956056"/>
              <a:chExt cx="25434" cy="19630"/>
            </a:xfrm>
            <a:grpFill/>
          </p:grpSpPr>
          <p:sp>
            <p:nvSpPr>
              <p:cNvPr id="861" name="Freeform: Shape 860">
                <a:extLst>
                  <a:ext uri="{FF2B5EF4-FFF2-40B4-BE49-F238E27FC236}">
                    <a16:creationId xmlns:a16="http://schemas.microsoft.com/office/drawing/2014/main" id="{8974145B-CAB8-33CF-24DF-E6BBE5EA2F65}"/>
                  </a:ext>
                </a:extLst>
              </p:cNvPr>
              <p:cNvSpPr/>
              <p:nvPr/>
            </p:nvSpPr>
            <p:spPr>
              <a:xfrm>
                <a:off x="9920288"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62" name="Freeform: Shape 861">
                <a:extLst>
                  <a:ext uri="{FF2B5EF4-FFF2-40B4-BE49-F238E27FC236}">
                    <a16:creationId xmlns:a16="http://schemas.microsoft.com/office/drawing/2014/main" id="{BCE1BE6F-55B5-E704-FA06-D66265EF17FE}"/>
                  </a:ext>
                </a:extLst>
              </p:cNvPr>
              <p:cNvSpPr/>
              <p:nvPr/>
            </p:nvSpPr>
            <p:spPr>
              <a:xfrm>
                <a:off x="9907570"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16" name="Graphic 4">
              <a:extLst>
                <a:ext uri="{FF2B5EF4-FFF2-40B4-BE49-F238E27FC236}">
                  <a16:creationId xmlns:a16="http://schemas.microsoft.com/office/drawing/2014/main" id="{9359E0D1-07E8-CD04-79A9-06CA945F0200}"/>
                </a:ext>
              </a:extLst>
            </p:cNvPr>
            <p:cNvGrpSpPr/>
            <p:nvPr/>
          </p:nvGrpSpPr>
          <p:grpSpPr>
            <a:xfrm>
              <a:off x="9657774" y="3973304"/>
              <a:ext cx="123152" cy="26359"/>
              <a:chOff x="9657774" y="3973304"/>
              <a:chExt cx="123152" cy="26359"/>
            </a:xfrm>
            <a:grpFill/>
          </p:grpSpPr>
          <p:sp>
            <p:nvSpPr>
              <p:cNvPr id="859" name="Freeform: Shape 858">
                <a:extLst>
                  <a:ext uri="{FF2B5EF4-FFF2-40B4-BE49-F238E27FC236}">
                    <a16:creationId xmlns:a16="http://schemas.microsoft.com/office/drawing/2014/main" id="{64B1AEC8-6FD8-321C-F521-AF53254433DA}"/>
                  </a:ext>
                </a:extLst>
              </p:cNvPr>
              <p:cNvSpPr/>
              <p:nvPr/>
            </p:nvSpPr>
            <p:spPr>
              <a:xfrm>
                <a:off x="9691485" y="3973304"/>
                <a:ext cx="89441" cy="19143"/>
              </a:xfrm>
              <a:custGeom>
                <a:avLst/>
                <a:gdLst>
                  <a:gd name="connsiteX0" fmla="*/ 89445 w 89441"/>
                  <a:gd name="connsiteY0" fmla="*/ 1784 h 19143"/>
                  <a:gd name="connsiteX1" fmla="*/ 4 w 89441"/>
                  <a:gd name="connsiteY1" fmla="*/ 20928 h 19143"/>
                </a:gdLst>
                <a:ahLst/>
                <a:cxnLst>
                  <a:cxn ang="0">
                    <a:pos x="connsiteX0" y="connsiteY0"/>
                  </a:cxn>
                  <a:cxn ang="0">
                    <a:pos x="connsiteX1" y="connsiteY1"/>
                  </a:cxn>
                </a:cxnLst>
                <a:rect l="l" t="t" r="r" b="b"/>
                <a:pathLst>
                  <a:path w="89441" h="19143">
                    <a:moveTo>
                      <a:pt x="89445" y="1784"/>
                    </a:moveTo>
                    <a:cubicBezTo>
                      <a:pt x="56719" y="8788"/>
                      <a:pt x="24246" y="15739"/>
                      <a:pt x="4" y="20928"/>
                    </a:cubicBezTo>
                  </a:path>
                </a:pathLst>
              </a:custGeom>
              <a:grpFill/>
              <a:ln w="9525" cap="flat">
                <a:solidFill>
                  <a:srgbClr val="FFFF00"/>
                </a:solidFill>
                <a:prstDash val="solid"/>
                <a:miter/>
              </a:ln>
            </p:spPr>
            <p:txBody>
              <a:bodyPr rtlCol="0" anchor="ctr"/>
              <a:lstStyle/>
              <a:p>
                <a:endParaRPr lang="LID4096" sz="200"/>
              </a:p>
            </p:txBody>
          </p:sp>
          <p:sp>
            <p:nvSpPr>
              <p:cNvPr id="860" name="Freeform: Shape 859">
                <a:extLst>
                  <a:ext uri="{FF2B5EF4-FFF2-40B4-BE49-F238E27FC236}">
                    <a16:creationId xmlns:a16="http://schemas.microsoft.com/office/drawing/2014/main" id="{AC3AE929-36C8-4D47-DF1D-DCAC073D29BC}"/>
                  </a:ext>
                </a:extLst>
              </p:cNvPr>
              <p:cNvSpPr/>
              <p:nvPr/>
            </p:nvSpPr>
            <p:spPr>
              <a:xfrm>
                <a:off x="9657774" y="3986553"/>
                <a:ext cx="38420" cy="13110"/>
              </a:xfrm>
              <a:custGeom>
                <a:avLst/>
                <a:gdLst>
                  <a:gd name="connsiteX0" fmla="*/ 38424 w 38420"/>
                  <a:gd name="connsiteY0" fmla="*/ 13673 h 13110"/>
                  <a:gd name="connsiteX1" fmla="*/ 4 w 38420"/>
                  <a:gd name="connsiteY1" fmla="*/ 14895 h 13110"/>
                  <a:gd name="connsiteX2" fmla="*/ 28538 w 38420"/>
                  <a:gd name="connsiteY2" fmla="*/ 1784 h 13110"/>
                  <a:gd name="connsiteX3" fmla="*/ 38424 w 38420"/>
                  <a:gd name="connsiteY3" fmla="*/ 13673 h 13110"/>
                </a:gdLst>
                <a:ahLst/>
                <a:cxnLst>
                  <a:cxn ang="0">
                    <a:pos x="connsiteX0" y="connsiteY0"/>
                  </a:cxn>
                  <a:cxn ang="0">
                    <a:pos x="connsiteX1" y="connsiteY1"/>
                  </a:cxn>
                  <a:cxn ang="0">
                    <a:pos x="connsiteX2" y="connsiteY2"/>
                  </a:cxn>
                  <a:cxn ang="0">
                    <a:pos x="connsiteX3" y="connsiteY3"/>
                  </a:cxn>
                </a:cxnLst>
                <a:rect l="l" t="t" r="r" b="b"/>
                <a:pathLst>
                  <a:path w="38420" h="13110">
                    <a:moveTo>
                      <a:pt x="38424" y="13673"/>
                    </a:moveTo>
                    <a:lnTo>
                      <a:pt x="4" y="14895"/>
                    </a:lnTo>
                    <a:lnTo>
                      <a:pt x="28538" y="1784"/>
                    </a:lnTo>
                    <a:lnTo>
                      <a:pt x="38424" y="13673"/>
                    </a:lnTo>
                    <a:close/>
                  </a:path>
                </a:pathLst>
              </a:custGeom>
              <a:grpFill/>
              <a:ln w="9525" cap="flat">
                <a:solidFill>
                  <a:srgbClr val="FFFF00"/>
                </a:solidFill>
                <a:prstDash val="solid"/>
                <a:miter/>
              </a:ln>
            </p:spPr>
            <p:txBody>
              <a:bodyPr rtlCol="0" anchor="ctr"/>
              <a:lstStyle/>
              <a:p>
                <a:endParaRPr lang="LID4096" sz="200"/>
              </a:p>
            </p:txBody>
          </p:sp>
        </p:grpSp>
        <p:sp>
          <p:nvSpPr>
            <p:cNvPr id="817" name="Freeform: Shape 816">
              <a:extLst>
                <a:ext uri="{FF2B5EF4-FFF2-40B4-BE49-F238E27FC236}">
                  <a16:creationId xmlns:a16="http://schemas.microsoft.com/office/drawing/2014/main" id="{43D02843-E3A0-1B2B-D917-E7DF8221B3EA}"/>
                </a:ext>
              </a:extLst>
            </p:cNvPr>
            <p:cNvSpPr/>
            <p:nvPr/>
          </p:nvSpPr>
          <p:spPr>
            <a:xfrm>
              <a:off x="10462399"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sp>
          <p:nvSpPr>
            <p:cNvPr id="818" name="Freeform: Shape 817">
              <a:extLst>
                <a:ext uri="{FF2B5EF4-FFF2-40B4-BE49-F238E27FC236}">
                  <a16:creationId xmlns:a16="http://schemas.microsoft.com/office/drawing/2014/main" id="{BAAEBABD-8C4C-7120-3A22-4BC0F22EA629}"/>
                </a:ext>
              </a:extLst>
            </p:cNvPr>
            <p:cNvSpPr/>
            <p:nvPr/>
          </p:nvSpPr>
          <p:spPr>
            <a:xfrm>
              <a:off x="10189162"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FFFF00"/>
              </a:solidFill>
              <a:prstDash val="solid"/>
              <a:miter/>
            </a:ln>
          </p:spPr>
          <p:txBody>
            <a:bodyPr rtlCol="0" anchor="ctr"/>
            <a:lstStyle/>
            <a:p>
              <a:endParaRPr lang="LID4096" sz="200"/>
            </a:p>
          </p:txBody>
        </p:sp>
        <p:sp>
          <p:nvSpPr>
            <p:cNvPr id="819" name="Freeform: Shape 818">
              <a:extLst>
                <a:ext uri="{FF2B5EF4-FFF2-40B4-BE49-F238E27FC236}">
                  <a16:creationId xmlns:a16="http://schemas.microsoft.com/office/drawing/2014/main" id="{FCEA50AB-C6C8-0F05-9F8C-22B4D4D5AFB1}"/>
                </a:ext>
              </a:extLst>
            </p:cNvPr>
            <p:cNvSpPr/>
            <p:nvPr/>
          </p:nvSpPr>
          <p:spPr>
            <a:xfrm>
              <a:off x="10468939"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FFFF00"/>
              </a:solidFill>
              <a:prstDash val="solid"/>
              <a:miter/>
            </a:ln>
          </p:spPr>
          <p:txBody>
            <a:bodyPr rtlCol="0" anchor="ctr"/>
            <a:lstStyle/>
            <a:p>
              <a:endParaRPr lang="LID4096" sz="200"/>
            </a:p>
          </p:txBody>
        </p:sp>
        <p:grpSp>
          <p:nvGrpSpPr>
            <p:cNvPr id="820" name="Graphic 4">
              <a:extLst>
                <a:ext uri="{FF2B5EF4-FFF2-40B4-BE49-F238E27FC236}">
                  <a16:creationId xmlns:a16="http://schemas.microsoft.com/office/drawing/2014/main" id="{828ACDA4-8775-5E49-3D82-1B92BEDE7653}"/>
                </a:ext>
              </a:extLst>
            </p:cNvPr>
            <p:cNvGrpSpPr/>
            <p:nvPr/>
          </p:nvGrpSpPr>
          <p:grpSpPr>
            <a:xfrm>
              <a:off x="10453999" y="2728974"/>
              <a:ext cx="25419" cy="19629"/>
              <a:chOff x="10453999" y="2728974"/>
              <a:chExt cx="25419" cy="19629"/>
            </a:xfrm>
            <a:grpFill/>
          </p:grpSpPr>
          <p:sp>
            <p:nvSpPr>
              <p:cNvPr id="857" name="Freeform: Shape 856">
                <a:extLst>
                  <a:ext uri="{FF2B5EF4-FFF2-40B4-BE49-F238E27FC236}">
                    <a16:creationId xmlns:a16="http://schemas.microsoft.com/office/drawing/2014/main" id="{759DB53C-81A5-DDB8-88C4-01DA2FC9D7EF}"/>
                  </a:ext>
                </a:extLst>
              </p:cNvPr>
              <p:cNvSpPr/>
              <p:nvPr/>
            </p:nvSpPr>
            <p:spPr>
              <a:xfrm>
                <a:off x="10466738" y="2728974"/>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FFFF00"/>
                </a:solidFill>
                <a:prstDash val="solid"/>
                <a:miter/>
              </a:ln>
            </p:spPr>
            <p:txBody>
              <a:bodyPr rtlCol="0" anchor="ctr"/>
              <a:lstStyle/>
              <a:p>
                <a:endParaRPr lang="LID4096" sz="200"/>
              </a:p>
            </p:txBody>
          </p:sp>
          <p:sp>
            <p:nvSpPr>
              <p:cNvPr id="858" name="Freeform: Shape 857">
                <a:extLst>
                  <a:ext uri="{FF2B5EF4-FFF2-40B4-BE49-F238E27FC236}">
                    <a16:creationId xmlns:a16="http://schemas.microsoft.com/office/drawing/2014/main" id="{5AF310DB-B85E-5E15-CCEE-EC4131996962}"/>
                  </a:ext>
                </a:extLst>
              </p:cNvPr>
              <p:cNvSpPr/>
              <p:nvPr/>
            </p:nvSpPr>
            <p:spPr>
              <a:xfrm>
                <a:off x="10453999" y="2729969"/>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FFFF00"/>
                </a:solidFill>
                <a:prstDash val="solid"/>
                <a:miter/>
              </a:ln>
            </p:spPr>
            <p:txBody>
              <a:bodyPr rtlCol="0" anchor="ctr"/>
              <a:lstStyle/>
              <a:p>
                <a:endParaRPr lang="LID4096" sz="200"/>
              </a:p>
            </p:txBody>
          </p:sp>
        </p:grpSp>
        <p:sp>
          <p:nvSpPr>
            <p:cNvPr id="821" name="Freeform: Shape 820">
              <a:extLst>
                <a:ext uri="{FF2B5EF4-FFF2-40B4-BE49-F238E27FC236}">
                  <a16:creationId xmlns:a16="http://schemas.microsoft.com/office/drawing/2014/main" id="{98EFE38E-E0E8-9DEC-F72D-036B031EB7AC}"/>
                </a:ext>
              </a:extLst>
            </p:cNvPr>
            <p:cNvSpPr/>
            <p:nvPr/>
          </p:nvSpPr>
          <p:spPr>
            <a:xfrm>
              <a:off x="9913747"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822" name="Freeform: Shape 821">
              <a:extLst>
                <a:ext uri="{FF2B5EF4-FFF2-40B4-BE49-F238E27FC236}">
                  <a16:creationId xmlns:a16="http://schemas.microsoft.com/office/drawing/2014/main" id="{9CB76438-884A-8707-BFB7-DE5A4764468B}"/>
                </a:ext>
              </a:extLst>
            </p:cNvPr>
            <p:cNvSpPr/>
            <p:nvPr/>
          </p:nvSpPr>
          <p:spPr>
            <a:xfrm>
              <a:off x="9822184"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823" name="Freeform: Shape 822">
              <a:extLst>
                <a:ext uri="{FF2B5EF4-FFF2-40B4-BE49-F238E27FC236}">
                  <a16:creationId xmlns:a16="http://schemas.microsoft.com/office/drawing/2014/main" id="{1EC906A7-B110-D7FC-FFF2-4E816FF1F547}"/>
                </a:ext>
              </a:extLst>
            </p:cNvPr>
            <p:cNvSpPr/>
            <p:nvPr/>
          </p:nvSpPr>
          <p:spPr>
            <a:xfrm>
              <a:off x="9920288"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824" name="Freeform: Shape 823">
              <a:extLst>
                <a:ext uri="{FF2B5EF4-FFF2-40B4-BE49-F238E27FC236}">
                  <a16:creationId xmlns:a16="http://schemas.microsoft.com/office/drawing/2014/main" id="{29A8DD24-3B9D-4231-944A-1320747CE35B}"/>
                </a:ext>
              </a:extLst>
            </p:cNvPr>
            <p:cNvSpPr/>
            <p:nvPr/>
          </p:nvSpPr>
          <p:spPr>
            <a:xfrm>
              <a:off x="9913747"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FFFF00"/>
              </a:solidFill>
              <a:prstDash val="solid"/>
              <a:miter/>
            </a:ln>
          </p:spPr>
          <p:txBody>
            <a:bodyPr rtlCol="0" anchor="ctr"/>
            <a:lstStyle/>
            <a:p>
              <a:endParaRPr lang="LID4096" sz="200"/>
            </a:p>
          </p:txBody>
        </p:sp>
        <p:grpSp>
          <p:nvGrpSpPr>
            <p:cNvPr id="825" name="Graphic 4">
              <a:extLst>
                <a:ext uri="{FF2B5EF4-FFF2-40B4-BE49-F238E27FC236}">
                  <a16:creationId xmlns:a16="http://schemas.microsoft.com/office/drawing/2014/main" id="{3291BF17-2104-1DA7-A535-B2742FBBAF97}"/>
                </a:ext>
              </a:extLst>
            </p:cNvPr>
            <p:cNvGrpSpPr/>
            <p:nvPr/>
          </p:nvGrpSpPr>
          <p:grpSpPr>
            <a:xfrm>
              <a:off x="9907570" y="2501891"/>
              <a:ext cx="25434" cy="19630"/>
              <a:chOff x="9907570" y="2501891"/>
              <a:chExt cx="25434" cy="19630"/>
            </a:xfrm>
            <a:grpFill/>
          </p:grpSpPr>
          <p:sp>
            <p:nvSpPr>
              <p:cNvPr id="855" name="Freeform: Shape 854">
                <a:extLst>
                  <a:ext uri="{FF2B5EF4-FFF2-40B4-BE49-F238E27FC236}">
                    <a16:creationId xmlns:a16="http://schemas.microsoft.com/office/drawing/2014/main" id="{EAF56213-D537-F2B6-9550-7ABB3825D80A}"/>
                  </a:ext>
                </a:extLst>
              </p:cNvPr>
              <p:cNvSpPr/>
              <p:nvPr/>
            </p:nvSpPr>
            <p:spPr>
              <a:xfrm>
                <a:off x="9920288"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56" name="Freeform: Shape 855">
                <a:extLst>
                  <a:ext uri="{FF2B5EF4-FFF2-40B4-BE49-F238E27FC236}">
                    <a16:creationId xmlns:a16="http://schemas.microsoft.com/office/drawing/2014/main" id="{5411317E-B045-72BC-76CC-A6BE7033968A}"/>
                  </a:ext>
                </a:extLst>
              </p:cNvPr>
              <p:cNvSpPr/>
              <p:nvPr/>
            </p:nvSpPr>
            <p:spPr>
              <a:xfrm>
                <a:off x="9907570"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sp>
          <p:nvSpPr>
            <p:cNvPr id="826" name="Freeform: Shape 825">
              <a:extLst>
                <a:ext uri="{FF2B5EF4-FFF2-40B4-BE49-F238E27FC236}">
                  <a16:creationId xmlns:a16="http://schemas.microsoft.com/office/drawing/2014/main" id="{5053AF52-A61E-B6BE-01AE-221B52308001}"/>
                </a:ext>
              </a:extLst>
            </p:cNvPr>
            <p:cNvSpPr/>
            <p:nvPr/>
          </p:nvSpPr>
          <p:spPr>
            <a:xfrm>
              <a:off x="9650906" y="2548579"/>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FFFF00"/>
              </a:solidFill>
              <a:prstDash val="solid"/>
              <a:miter/>
            </a:ln>
          </p:spPr>
          <p:txBody>
            <a:bodyPr rtlCol="0" anchor="ctr"/>
            <a:lstStyle/>
            <a:p>
              <a:endParaRPr lang="LID4096" sz="200"/>
            </a:p>
          </p:txBody>
        </p:sp>
        <p:sp>
          <p:nvSpPr>
            <p:cNvPr id="827" name="Freeform: Shape 826">
              <a:extLst>
                <a:ext uri="{FF2B5EF4-FFF2-40B4-BE49-F238E27FC236}">
                  <a16:creationId xmlns:a16="http://schemas.microsoft.com/office/drawing/2014/main" id="{F4E8761C-8C03-3CB5-CDE8-3D3A986EB29B}"/>
                </a:ext>
              </a:extLst>
            </p:cNvPr>
            <p:cNvSpPr/>
            <p:nvPr/>
          </p:nvSpPr>
          <p:spPr>
            <a:xfrm>
              <a:off x="9920288"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FFFF00"/>
              </a:solidFill>
              <a:prstDash val="solid"/>
              <a:miter/>
            </a:ln>
          </p:spPr>
          <p:txBody>
            <a:bodyPr rtlCol="0" anchor="ctr"/>
            <a:lstStyle/>
            <a:p>
              <a:endParaRPr lang="LID4096" sz="200"/>
            </a:p>
          </p:txBody>
        </p:sp>
        <p:sp>
          <p:nvSpPr>
            <p:cNvPr id="828" name="Freeform: Shape 827">
              <a:extLst>
                <a:ext uri="{FF2B5EF4-FFF2-40B4-BE49-F238E27FC236}">
                  <a16:creationId xmlns:a16="http://schemas.microsoft.com/office/drawing/2014/main" id="{0B3F428A-89D6-6CF7-55F3-8DC1BC3A114C}"/>
                </a:ext>
              </a:extLst>
            </p:cNvPr>
            <p:cNvSpPr/>
            <p:nvPr/>
          </p:nvSpPr>
          <p:spPr>
            <a:xfrm>
              <a:off x="9365096"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FFFF00"/>
              </a:solidFill>
              <a:prstDash val="solid"/>
              <a:miter/>
            </a:ln>
          </p:spPr>
          <p:txBody>
            <a:bodyPr rtlCol="0" anchor="ctr"/>
            <a:lstStyle/>
            <a:p>
              <a:endParaRPr lang="LID4096" sz="200"/>
            </a:p>
          </p:txBody>
        </p:sp>
        <p:sp>
          <p:nvSpPr>
            <p:cNvPr id="829" name="Freeform: Shape 828">
              <a:extLst>
                <a:ext uri="{FF2B5EF4-FFF2-40B4-BE49-F238E27FC236}">
                  <a16:creationId xmlns:a16="http://schemas.microsoft.com/office/drawing/2014/main" id="{527CA13C-6DD5-1175-60BB-585EAC4F1106}"/>
                </a:ext>
              </a:extLst>
            </p:cNvPr>
            <p:cNvSpPr/>
            <p:nvPr/>
          </p:nvSpPr>
          <p:spPr>
            <a:xfrm>
              <a:off x="9273533"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FFFF00"/>
              </a:solidFill>
              <a:prstDash val="solid"/>
              <a:miter/>
            </a:ln>
          </p:spPr>
          <p:txBody>
            <a:bodyPr rtlCol="0" anchor="ctr"/>
            <a:lstStyle/>
            <a:p>
              <a:endParaRPr lang="LID4096" sz="200"/>
            </a:p>
          </p:txBody>
        </p:sp>
        <p:sp>
          <p:nvSpPr>
            <p:cNvPr id="830" name="Freeform: Shape 829">
              <a:extLst>
                <a:ext uri="{FF2B5EF4-FFF2-40B4-BE49-F238E27FC236}">
                  <a16:creationId xmlns:a16="http://schemas.microsoft.com/office/drawing/2014/main" id="{D4442FAD-C0AE-633E-33F4-2F32E00A7C71}"/>
                </a:ext>
              </a:extLst>
            </p:cNvPr>
            <p:cNvSpPr/>
            <p:nvPr/>
          </p:nvSpPr>
          <p:spPr>
            <a:xfrm>
              <a:off x="937163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FFFF00"/>
              </a:solidFill>
              <a:prstDash val="solid"/>
              <a:miter/>
            </a:ln>
          </p:spPr>
          <p:txBody>
            <a:bodyPr rtlCol="0" anchor="ctr"/>
            <a:lstStyle/>
            <a:p>
              <a:endParaRPr lang="LID4096" sz="200"/>
            </a:p>
          </p:txBody>
        </p:sp>
        <p:grpSp>
          <p:nvGrpSpPr>
            <p:cNvPr id="831" name="Graphic 4">
              <a:extLst>
                <a:ext uri="{FF2B5EF4-FFF2-40B4-BE49-F238E27FC236}">
                  <a16:creationId xmlns:a16="http://schemas.microsoft.com/office/drawing/2014/main" id="{0F56A472-8B86-753C-9763-D017FFD50674}"/>
                </a:ext>
              </a:extLst>
            </p:cNvPr>
            <p:cNvGrpSpPr/>
            <p:nvPr/>
          </p:nvGrpSpPr>
          <p:grpSpPr>
            <a:xfrm>
              <a:off x="9358919" y="2956056"/>
              <a:ext cx="25434" cy="19630"/>
              <a:chOff x="9358919" y="2956056"/>
              <a:chExt cx="25434" cy="19630"/>
            </a:xfrm>
            <a:grpFill/>
          </p:grpSpPr>
          <p:sp>
            <p:nvSpPr>
              <p:cNvPr id="853" name="Freeform: Shape 852">
                <a:extLst>
                  <a:ext uri="{FF2B5EF4-FFF2-40B4-BE49-F238E27FC236}">
                    <a16:creationId xmlns:a16="http://schemas.microsoft.com/office/drawing/2014/main" id="{E0004DA1-3A54-6D93-AEC8-A406832297B9}"/>
                  </a:ext>
                </a:extLst>
              </p:cNvPr>
              <p:cNvSpPr/>
              <p:nvPr/>
            </p:nvSpPr>
            <p:spPr>
              <a:xfrm>
                <a:off x="9371636"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54" name="Freeform: Shape 853">
                <a:extLst>
                  <a:ext uri="{FF2B5EF4-FFF2-40B4-BE49-F238E27FC236}">
                    <a16:creationId xmlns:a16="http://schemas.microsoft.com/office/drawing/2014/main" id="{72984991-D672-40F6-BFE2-1B500FDEDDA1}"/>
                  </a:ext>
                </a:extLst>
              </p:cNvPr>
              <p:cNvSpPr/>
              <p:nvPr/>
            </p:nvSpPr>
            <p:spPr>
              <a:xfrm>
                <a:off x="9358919"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32" name="Graphic 4">
              <a:extLst>
                <a:ext uri="{FF2B5EF4-FFF2-40B4-BE49-F238E27FC236}">
                  <a16:creationId xmlns:a16="http://schemas.microsoft.com/office/drawing/2014/main" id="{0FF7C981-1203-7B61-9A66-F9C59E1C23C5}"/>
                </a:ext>
              </a:extLst>
            </p:cNvPr>
            <p:cNvGrpSpPr/>
            <p:nvPr/>
          </p:nvGrpSpPr>
          <p:grpSpPr>
            <a:xfrm>
              <a:off x="10456222" y="2615432"/>
              <a:ext cx="25434" cy="19630"/>
              <a:chOff x="10456222" y="2615432"/>
              <a:chExt cx="25434" cy="19630"/>
            </a:xfrm>
            <a:grpFill/>
          </p:grpSpPr>
          <p:sp>
            <p:nvSpPr>
              <p:cNvPr id="851" name="Freeform: Shape 850">
                <a:extLst>
                  <a:ext uri="{FF2B5EF4-FFF2-40B4-BE49-F238E27FC236}">
                    <a16:creationId xmlns:a16="http://schemas.microsoft.com/office/drawing/2014/main" id="{525968AF-86C5-0CEE-9FFB-ADF177878268}"/>
                  </a:ext>
                </a:extLst>
              </p:cNvPr>
              <p:cNvSpPr/>
              <p:nvPr/>
            </p:nvSpPr>
            <p:spPr>
              <a:xfrm>
                <a:off x="10468939"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52" name="Freeform: Shape 851">
                <a:extLst>
                  <a:ext uri="{FF2B5EF4-FFF2-40B4-BE49-F238E27FC236}">
                    <a16:creationId xmlns:a16="http://schemas.microsoft.com/office/drawing/2014/main" id="{9DE59EF7-11E8-AC22-792A-7F6258F2D234}"/>
                  </a:ext>
                </a:extLst>
              </p:cNvPr>
              <p:cNvSpPr/>
              <p:nvPr/>
            </p:nvSpPr>
            <p:spPr>
              <a:xfrm>
                <a:off x="10456222"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33" name="Graphic 4">
              <a:extLst>
                <a:ext uri="{FF2B5EF4-FFF2-40B4-BE49-F238E27FC236}">
                  <a16:creationId xmlns:a16="http://schemas.microsoft.com/office/drawing/2014/main" id="{B37C5182-604C-027D-EA28-2F44EEF2755D}"/>
                </a:ext>
              </a:extLst>
            </p:cNvPr>
            <p:cNvGrpSpPr/>
            <p:nvPr/>
          </p:nvGrpSpPr>
          <p:grpSpPr>
            <a:xfrm>
              <a:off x="9358919" y="2842515"/>
              <a:ext cx="25434" cy="19630"/>
              <a:chOff x="9358919" y="2842515"/>
              <a:chExt cx="25434" cy="19630"/>
            </a:xfrm>
            <a:grpFill/>
          </p:grpSpPr>
          <p:sp>
            <p:nvSpPr>
              <p:cNvPr id="849" name="Freeform: Shape 848">
                <a:extLst>
                  <a:ext uri="{FF2B5EF4-FFF2-40B4-BE49-F238E27FC236}">
                    <a16:creationId xmlns:a16="http://schemas.microsoft.com/office/drawing/2014/main" id="{1D94EEF9-C66E-FB38-2518-C9490A7328B9}"/>
                  </a:ext>
                </a:extLst>
              </p:cNvPr>
              <p:cNvSpPr/>
              <p:nvPr/>
            </p:nvSpPr>
            <p:spPr>
              <a:xfrm>
                <a:off x="9371636"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50" name="Freeform: Shape 849">
                <a:extLst>
                  <a:ext uri="{FF2B5EF4-FFF2-40B4-BE49-F238E27FC236}">
                    <a16:creationId xmlns:a16="http://schemas.microsoft.com/office/drawing/2014/main" id="{87F3A303-671E-539C-BEDF-986FEDA54D16}"/>
                  </a:ext>
                </a:extLst>
              </p:cNvPr>
              <p:cNvSpPr/>
              <p:nvPr/>
            </p:nvSpPr>
            <p:spPr>
              <a:xfrm>
                <a:off x="9358919"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34" name="Graphic 4">
              <a:extLst>
                <a:ext uri="{FF2B5EF4-FFF2-40B4-BE49-F238E27FC236}">
                  <a16:creationId xmlns:a16="http://schemas.microsoft.com/office/drawing/2014/main" id="{9DF92D22-DE7C-1759-0606-DC5D60FEEDB2}"/>
                </a:ext>
              </a:extLst>
            </p:cNvPr>
            <p:cNvGrpSpPr/>
            <p:nvPr/>
          </p:nvGrpSpPr>
          <p:grpSpPr>
            <a:xfrm>
              <a:off x="9907570" y="2388349"/>
              <a:ext cx="25434" cy="19630"/>
              <a:chOff x="9907570" y="2388349"/>
              <a:chExt cx="25434" cy="19630"/>
            </a:xfrm>
            <a:grpFill/>
          </p:grpSpPr>
          <p:sp>
            <p:nvSpPr>
              <p:cNvPr id="847" name="Freeform: Shape 846">
                <a:extLst>
                  <a:ext uri="{FF2B5EF4-FFF2-40B4-BE49-F238E27FC236}">
                    <a16:creationId xmlns:a16="http://schemas.microsoft.com/office/drawing/2014/main" id="{8EA16F83-E5C8-608F-2709-53253D63C2AB}"/>
                  </a:ext>
                </a:extLst>
              </p:cNvPr>
              <p:cNvSpPr/>
              <p:nvPr/>
            </p:nvSpPr>
            <p:spPr>
              <a:xfrm>
                <a:off x="9920288"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48" name="Freeform: Shape 847">
                <a:extLst>
                  <a:ext uri="{FF2B5EF4-FFF2-40B4-BE49-F238E27FC236}">
                    <a16:creationId xmlns:a16="http://schemas.microsoft.com/office/drawing/2014/main" id="{D13E214B-5409-1281-95F7-14688D393262}"/>
                  </a:ext>
                </a:extLst>
              </p:cNvPr>
              <p:cNvSpPr/>
              <p:nvPr/>
            </p:nvSpPr>
            <p:spPr>
              <a:xfrm>
                <a:off x="9907570"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35" name="Graphic 4">
              <a:extLst>
                <a:ext uri="{FF2B5EF4-FFF2-40B4-BE49-F238E27FC236}">
                  <a16:creationId xmlns:a16="http://schemas.microsoft.com/office/drawing/2014/main" id="{8D2C3C92-852F-4B69-B920-4D61A126690A}"/>
                </a:ext>
              </a:extLst>
            </p:cNvPr>
            <p:cNvGrpSpPr/>
            <p:nvPr/>
          </p:nvGrpSpPr>
          <p:grpSpPr>
            <a:xfrm>
              <a:off x="9907570" y="3183145"/>
              <a:ext cx="25434" cy="19624"/>
              <a:chOff x="9907570" y="3183145"/>
              <a:chExt cx="25434" cy="19624"/>
            </a:xfrm>
            <a:grpFill/>
          </p:grpSpPr>
          <p:sp>
            <p:nvSpPr>
              <p:cNvPr id="845" name="Freeform: Shape 844">
                <a:extLst>
                  <a:ext uri="{FF2B5EF4-FFF2-40B4-BE49-F238E27FC236}">
                    <a16:creationId xmlns:a16="http://schemas.microsoft.com/office/drawing/2014/main" id="{53113D4F-6D71-4BC1-77FB-2C2AC519EA8D}"/>
                  </a:ext>
                </a:extLst>
              </p:cNvPr>
              <p:cNvSpPr/>
              <p:nvPr/>
            </p:nvSpPr>
            <p:spPr>
              <a:xfrm>
                <a:off x="9920288"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FFFF00"/>
                </a:solidFill>
                <a:prstDash val="solid"/>
                <a:miter/>
              </a:ln>
            </p:spPr>
            <p:txBody>
              <a:bodyPr rtlCol="0" anchor="ctr"/>
              <a:lstStyle/>
              <a:p>
                <a:endParaRPr lang="LID4096" sz="200"/>
              </a:p>
            </p:txBody>
          </p:sp>
          <p:sp>
            <p:nvSpPr>
              <p:cNvPr id="846" name="Freeform: Shape 845">
                <a:extLst>
                  <a:ext uri="{FF2B5EF4-FFF2-40B4-BE49-F238E27FC236}">
                    <a16:creationId xmlns:a16="http://schemas.microsoft.com/office/drawing/2014/main" id="{BB899842-96C6-3E9E-16F3-86058BA8A1E2}"/>
                  </a:ext>
                </a:extLst>
              </p:cNvPr>
              <p:cNvSpPr/>
              <p:nvPr/>
            </p:nvSpPr>
            <p:spPr>
              <a:xfrm>
                <a:off x="9907570"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36" name="Graphic 4">
              <a:extLst>
                <a:ext uri="{FF2B5EF4-FFF2-40B4-BE49-F238E27FC236}">
                  <a16:creationId xmlns:a16="http://schemas.microsoft.com/office/drawing/2014/main" id="{6FC9434A-9857-3CE7-2C44-442F50D0E04A}"/>
                </a:ext>
              </a:extLst>
            </p:cNvPr>
            <p:cNvGrpSpPr/>
            <p:nvPr/>
          </p:nvGrpSpPr>
          <p:grpSpPr>
            <a:xfrm>
              <a:off x="9905347" y="3410228"/>
              <a:ext cx="25419" cy="19624"/>
              <a:chOff x="9905347" y="3410228"/>
              <a:chExt cx="25419" cy="19624"/>
            </a:xfrm>
            <a:grpFill/>
          </p:grpSpPr>
          <p:sp>
            <p:nvSpPr>
              <p:cNvPr id="843" name="Freeform: Shape 842">
                <a:extLst>
                  <a:ext uri="{FF2B5EF4-FFF2-40B4-BE49-F238E27FC236}">
                    <a16:creationId xmlns:a16="http://schemas.microsoft.com/office/drawing/2014/main" id="{E0470ECF-2054-13DF-1DC5-0E9A6D21B828}"/>
                  </a:ext>
                </a:extLst>
              </p:cNvPr>
              <p:cNvSpPr/>
              <p:nvPr/>
            </p:nvSpPr>
            <p:spPr>
              <a:xfrm>
                <a:off x="9918086" y="3410228"/>
                <a:ext cx="47" cy="750"/>
              </a:xfrm>
              <a:custGeom>
                <a:avLst/>
                <a:gdLst>
                  <a:gd name="connsiteX0" fmla="*/ 51 w 47"/>
                  <a:gd name="connsiteY0" fmla="*/ 1784 h 750"/>
                  <a:gd name="connsiteX1" fmla="*/ 4 w 47"/>
                  <a:gd name="connsiteY1" fmla="*/ 2534 h 750"/>
                </a:gdLst>
                <a:ahLst/>
                <a:cxnLst>
                  <a:cxn ang="0">
                    <a:pos x="connsiteX0" y="connsiteY0"/>
                  </a:cxn>
                  <a:cxn ang="0">
                    <a:pos x="connsiteX1" y="connsiteY1"/>
                  </a:cxn>
                </a:cxnLst>
                <a:rect l="l" t="t" r="r" b="b"/>
                <a:pathLst>
                  <a:path w="47" h="750">
                    <a:moveTo>
                      <a:pt x="51" y="1784"/>
                    </a:moveTo>
                    <a:cubicBezTo>
                      <a:pt x="33" y="2035"/>
                      <a:pt x="19" y="2284"/>
                      <a:pt x="4" y="2534"/>
                    </a:cubicBezTo>
                  </a:path>
                </a:pathLst>
              </a:custGeom>
              <a:grpFill/>
              <a:ln w="9525" cap="flat">
                <a:solidFill>
                  <a:srgbClr val="FFFF00"/>
                </a:solidFill>
                <a:prstDash val="solid"/>
                <a:miter/>
              </a:ln>
            </p:spPr>
            <p:txBody>
              <a:bodyPr rtlCol="0" anchor="ctr"/>
              <a:lstStyle/>
              <a:p>
                <a:endParaRPr lang="LID4096" sz="200"/>
              </a:p>
            </p:txBody>
          </p:sp>
          <p:sp>
            <p:nvSpPr>
              <p:cNvPr id="844" name="Freeform: Shape 843">
                <a:extLst>
                  <a:ext uri="{FF2B5EF4-FFF2-40B4-BE49-F238E27FC236}">
                    <a16:creationId xmlns:a16="http://schemas.microsoft.com/office/drawing/2014/main" id="{9AEC8425-BA6B-4499-31E3-96B33615D0BB}"/>
                  </a:ext>
                </a:extLst>
              </p:cNvPr>
              <p:cNvSpPr/>
              <p:nvPr/>
            </p:nvSpPr>
            <p:spPr>
              <a:xfrm>
                <a:off x="9905347" y="3411219"/>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FFFF00"/>
                </a:solidFill>
                <a:prstDash val="solid"/>
                <a:miter/>
              </a:ln>
            </p:spPr>
            <p:txBody>
              <a:bodyPr rtlCol="0" anchor="ctr"/>
              <a:lstStyle/>
              <a:p>
                <a:endParaRPr lang="LID4096" sz="200"/>
              </a:p>
            </p:txBody>
          </p:sp>
        </p:grpSp>
        <p:grpSp>
          <p:nvGrpSpPr>
            <p:cNvPr id="837" name="Graphic 4">
              <a:extLst>
                <a:ext uri="{FF2B5EF4-FFF2-40B4-BE49-F238E27FC236}">
                  <a16:creationId xmlns:a16="http://schemas.microsoft.com/office/drawing/2014/main" id="{D6C939BD-5572-ACA0-C487-A8FFB2406781}"/>
                </a:ext>
              </a:extLst>
            </p:cNvPr>
            <p:cNvGrpSpPr/>
            <p:nvPr/>
          </p:nvGrpSpPr>
          <p:grpSpPr>
            <a:xfrm>
              <a:off x="9907570" y="2615432"/>
              <a:ext cx="25434" cy="19630"/>
              <a:chOff x="9907570" y="2615432"/>
              <a:chExt cx="25434" cy="19630"/>
            </a:xfrm>
            <a:grpFill/>
          </p:grpSpPr>
          <p:sp>
            <p:nvSpPr>
              <p:cNvPr id="841" name="Freeform: Shape 840">
                <a:extLst>
                  <a:ext uri="{FF2B5EF4-FFF2-40B4-BE49-F238E27FC236}">
                    <a16:creationId xmlns:a16="http://schemas.microsoft.com/office/drawing/2014/main" id="{94F862FD-6743-C69C-BA83-A55A749D26B3}"/>
                  </a:ext>
                </a:extLst>
              </p:cNvPr>
              <p:cNvSpPr/>
              <p:nvPr/>
            </p:nvSpPr>
            <p:spPr>
              <a:xfrm>
                <a:off x="9920288"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FFFF00"/>
                </a:solidFill>
                <a:prstDash val="solid"/>
                <a:miter/>
              </a:ln>
            </p:spPr>
            <p:txBody>
              <a:bodyPr rtlCol="0" anchor="ctr"/>
              <a:lstStyle/>
              <a:p>
                <a:endParaRPr lang="LID4096" sz="200"/>
              </a:p>
            </p:txBody>
          </p:sp>
          <p:sp>
            <p:nvSpPr>
              <p:cNvPr id="842" name="Freeform: Shape 841">
                <a:extLst>
                  <a:ext uri="{FF2B5EF4-FFF2-40B4-BE49-F238E27FC236}">
                    <a16:creationId xmlns:a16="http://schemas.microsoft.com/office/drawing/2014/main" id="{6905B7DF-EF05-47B4-C929-25AF3CDC85FC}"/>
                  </a:ext>
                </a:extLst>
              </p:cNvPr>
              <p:cNvSpPr/>
              <p:nvPr/>
            </p:nvSpPr>
            <p:spPr>
              <a:xfrm>
                <a:off x="9907570"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nvGrpSpPr>
            <p:cNvPr id="838" name="Graphic 4">
              <a:extLst>
                <a:ext uri="{FF2B5EF4-FFF2-40B4-BE49-F238E27FC236}">
                  <a16:creationId xmlns:a16="http://schemas.microsoft.com/office/drawing/2014/main" id="{9E239DBB-0819-7B6D-F7C0-EDC15E8EBBD8}"/>
                </a:ext>
              </a:extLst>
            </p:cNvPr>
            <p:cNvGrpSpPr/>
            <p:nvPr/>
          </p:nvGrpSpPr>
          <p:grpSpPr>
            <a:xfrm>
              <a:off x="9638695" y="4886265"/>
              <a:ext cx="25434" cy="19624"/>
              <a:chOff x="9638695" y="4886265"/>
              <a:chExt cx="25434" cy="19624"/>
            </a:xfrm>
            <a:grpFill/>
          </p:grpSpPr>
          <p:sp>
            <p:nvSpPr>
              <p:cNvPr id="839" name="Freeform: Shape 838">
                <a:extLst>
                  <a:ext uri="{FF2B5EF4-FFF2-40B4-BE49-F238E27FC236}">
                    <a16:creationId xmlns:a16="http://schemas.microsoft.com/office/drawing/2014/main" id="{005600D9-70EB-9C44-B16F-A3E56BE62B71}"/>
                  </a:ext>
                </a:extLst>
              </p:cNvPr>
              <p:cNvSpPr/>
              <p:nvPr/>
            </p:nvSpPr>
            <p:spPr>
              <a:xfrm>
                <a:off x="9651412" y="4886265"/>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FFFF00"/>
                </a:solidFill>
                <a:prstDash val="solid"/>
                <a:miter/>
              </a:ln>
            </p:spPr>
            <p:txBody>
              <a:bodyPr rtlCol="0" anchor="ctr"/>
              <a:lstStyle/>
              <a:p>
                <a:endParaRPr lang="LID4096" sz="200"/>
              </a:p>
            </p:txBody>
          </p:sp>
          <p:sp>
            <p:nvSpPr>
              <p:cNvPr id="840" name="Freeform: Shape 839">
                <a:extLst>
                  <a:ext uri="{FF2B5EF4-FFF2-40B4-BE49-F238E27FC236}">
                    <a16:creationId xmlns:a16="http://schemas.microsoft.com/office/drawing/2014/main" id="{136F1809-7E47-0906-3393-3C334C763F85}"/>
                  </a:ext>
                </a:extLst>
              </p:cNvPr>
              <p:cNvSpPr/>
              <p:nvPr/>
            </p:nvSpPr>
            <p:spPr>
              <a:xfrm>
                <a:off x="9638695" y="4887458"/>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FFFF00"/>
                </a:solidFill>
                <a:prstDash val="solid"/>
                <a:miter/>
              </a:ln>
            </p:spPr>
            <p:txBody>
              <a:bodyPr rtlCol="0" anchor="ctr"/>
              <a:lstStyle/>
              <a:p>
                <a:endParaRPr lang="LID4096" sz="200"/>
              </a:p>
            </p:txBody>
          </p:sp>
        </p:grpSp>
      </p:grpSp>
      <p:grpSp>
        <p:nvGrpSpPr>
          <p:cNvPr id="943" name="Graphic 4">
            <a:extLst>
              <a:ext uri="{FF2B5EF4-FFF2-40B4-BE49-F238E27FC236}">
                <a16:creationId xmlns:a16="http://schemas.microsoft.com/office/drawing/2014/main" id="{4B3D2104-89C4-6F2C-7EC7-BC8CCCD459D3}"/>
              </a:ext>
            </a:extLst>
          </p:cNvPr>
          <p:cNvGrpSpPr/>
          <p:nvPr/>
        </p:nvGrpSpPr>
        <p:grpSpPr>
          <a:xfrm>
            <a:off x="9945576" y="1359688"/>
            <a:ext cx="1656858" cy="3179140"/>
            <a:chOff x="9091859" y="1847074"/>
            <a:chExt cx="1656858" cy="3179140"/>
          </a:xfrm>
          <a:noFill/>
          <a:effectLst>
            <a:glow rad="63500">
              <a:schemeClr val="accent3">
                <a:satMod val="175000"/>
                <a:alpha val="40000"/>
              </a:schemeClr>
            </a:glow>
          </a:effectLst>
        </p:grpSpPr>
        <p:sp>
          <p:nvSpPr>
            <p:cNvPr id="944" name="Freeform: Shape 943">
              <a:extLst>
                <a:ext uri="{FF2B5EF4-FFF2-40B4-BE49-F238E27FC236}">
                  <a16:creationId xmlns:a16="http://schemas.microsoft.com/office/drawing/2014/main" id="{F369AA04-31D6-1C83-7457-30DCD2457E9A}"/>
                </a:ext>
              </a:extLst>
            </p:cNvPr>
            <p:cNvSpPr/>
            <p:nvPr/>
          </p:nvSpPr>
          <p:spPr>
            <a:xfrm>
              <a:off x="10094693" y="1867331"/>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945" name="Freeform: Shape 944">
              <a:extLst>
                <a:ext uri="{FF2B5EF4-FFF2-40B4-BE49-F238E27FC236}">
                  <a16:creationId xmlns:a16="http://schemas.microsoft.com/office/drawing/2014/main" id="{ABAEDA2B-2712-72A0-ECA5-17452A78485F}"/>
                </a:ext>
              </a:extLst>
            </p:cNvPr>
            <p:cNvSpPr/>
            <p:nvPr/>
          </p:nvSpPr>
          <p:spPr>
            <a:xfrm>
              <a:off x="10192797" y="1847074"/>
              <a:ext cx="3633" cy="20109"/>
            </a:xfrm>
            <a:custGeom>
              <a:avLst/>
              <a:gdLst>
                <a:gd name="connsiteX0" fmla="*/ 4 w 3633"/>
                <a:gd name="connsiteY0" fmla="*/ 1784 h 20109"/>
                <a:gd name="connsiteX1" fmla="*/ 4 w 3633"/>
                <a:gd name="connsiteY1" fmla="*/ 21894 h 20109"/>
              </a:gdLst>
              <a:ahLst/>
              <a:cxnLst>
                <a:cxn ang="0">
                  <a:pos x="connsiteX0" y="connsiteY0"/>
                </a:cxn>
                <a:cxn ang="0">
                  <a:pos x="connsiteX1" y="connsiteY1"/>
                </a:cxn>
              </a:cxnLst>
              <a:rect l="l" t="t" r="r" b="b"/>
              <a:pathLst>
                <a:path w="3633" h="20109">
                  <a:moveTo>
                    <a:pt x="4" y="1784"/>
                  </a:moveTo>
                  <a:cubicBezTo>
                    <a:pt x="4" y="8604"/>
                    <a:pt x="4" y="15479"/>
                    <a:pt x="4" y="21894"/>
                  </a:cubicBezTo>
                </a:path>
              </a:pathLst>
            </a:custGeom>
            <a:grpFill/>
            <a:ln w="9525" cap="flat">
              <a:solidFill>
                <a:srgbClr val="00B0F0"/>
              </a:solidFill>
              <a:prstDash val="solid"/>
              <a:miter/>
            </a:ln>
          </p:spPr>
          <p:txBody>
            <a:bodyPr rtlCol="0" anchor="ctr"/>
            <a:lstStyle/>
            <a:p>
              <a:endParaRPr lang="LID4096" sz="200"/>
            </a:p>
          </p:txBody>
        </p:sp>
        <p:sp>
          <p:nvSpPr>
            <p:cNvPr id="946" name="Freeform: Shape 945">
              <a:extLst>
                <a:ext uri="{FF2B5EF4-FFF2-40B4-BE49-F238E27FC236}">
                  <a16:creationId xmlns:a16="http://schemas.microsoft.com/office/drawing/2014/main" id="{309E9DE7-0B69-A10C-C2D7-AC108F34A4DF}"/>
                </a:ext>
              </a:extLst>
            </p:cNvPr>
            <p:cNvSpPr/>
            <p:nvPr/>
          </p:nvSpPr>
          <p:spPr>
            <a:xfrm>
              <a:off x="9365096"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947" name="Freeform: Shape 946">
              <a:extLst>
                <a:ext uri="{FF2B5EF4-FFF2-40B4-BE49-F238E27FC236}">
                  <a16:creationId xmlns:a16="http://schemas.microsoft.com/office/drawing/2014/main" id="{EF0E65E5-3DA6-3052-70D8-27141FE5705D}"/>
                </a:ext>
              </a:extLst>
            </p:cNvPr>
            <p:cNvSpPr/>
            <p:nvPr/>
          </p:nvSpPr>
          <p:spPr>
            <a:xfrm>
              <a:off x="9273533"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948" name="Freeform: Shape 947">
              <a:extLst>
                <a:ext uri="{FF2B5EF4-FFF2-40B4-BE49-F238E27FC236}">
                  <a16:creationId xmlns:a16="http://schemas.microsoft.com/office/drawing/2014/main" id="{CCBC1C0C-AF3B-AF43-FFB3-1EE2F37F31EE}"/>
                </a:ext>
              </a:extLst>
            </p:cNvPr>
            <p:cNvSpPr/>
            <p:nvPr/>
          </p:nvSpPr>
          <p:spPr>
            <a:xfrm>
              <a:off x="9371636"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949" name="Freeform: Shape 948">
              <a:extLst>
                <a:ext uri="{FF2B5EF4-FFF2-40B4-BE49-F238E27FC236}">
                  <a16:creationId xmlns:a16="http://schemas.microsoft.com/office/drawing/2014/main" id="{E1577F94-D9E7-D1A2-2DC3-2B49E6C20277}"/>
                </a:ext>
              </a:extLst>
            </p:cNvPr>
            <p:cNvSpPr/>
            <p:nvPr/>
          </p:nvSpPr>
          <p:spPr>
            <a:xfrm>
              <a:off x="9365096"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950" name="Graphic 4">
              <a:extLst>
                <a:ext uri="{FF2B5EF4-FFF2-40B4-BE49-F238E27FC236}">
                  <a16:creationId xmlns:a16="http://schemas.microsoft.com/office/drawing/2014/main" id="{09BD2A52-9315-6A89-C5F4-C8E8D30943CC}"/>
                </a:ext>
              </a:extLst>
            </p:cNvPr>
            <p:cNvGrpSpPr/>
            <p:nvPr/>
          </p:nvGrpSpPr>
          <p:grpSpPr>
            <a:xfrm>
              <a:off x="9358919" y="3637308"/>
              <a:ext cx="25434" cy="19626"/>
              <a:chOff x="9358919" y="3637308"/>
              <a:chExt cx="25434" cy="19626"/>
            </a:xfrm>
            <a:grpFill/>
          </p:grpSpPr>
          <p:sp>
            <p:nvSpPr>
              <p:cNvPr id="1252" name="Freeform: Shape 1251">
                <a:extLst>
                  <a:ext uri="{FF2B5EF4-FFF2-40B4-BE49-F238E27FC236}">
                    <a16:creationId xmlns:a16="http://schemas.microsoft.com/office/drawing/2014/main" id="{DAA87E28-875B-603B-D348-8CC70F6A5CE8}"/>
                  </a:ext>
                </a:extLst>
              </p:cNvPr>
              <p:cNvSpPr/>
              <p:nvPr/>
            </p:nvSpPr>
            <p:spPr>
              <a:xfrm>
                <a:off x="9371636"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00B0F0"/>
                </a:solidFill>
                <a:prstDash val="solid"/>
                <a:miter/>
              </a:ln>
            </p:spPr>
            <p:txBody>
              <a:bodyPr rtlCol="0" anchor="ctr"/>
              <a:lstStyle/>
              <a:p>
                <a:endParaRPr lang="LID4096" sz="200"/>
              </a:p>
            </p:txBody>
          </p:sp>
          <p:sp>
            <p:nvSpPr>
              <p:cNvPr id="1253" name="Freeform: Shape 1252">
                <a:extLst>
                  <a:ext uri="{FF2B5EF4-FFF2-40B4-BE49-F238E27FC236}">
                    <a16:creationId xmlns:a16="http://schemas.microsoft.com/office/drawing/2014/main" id="{53AA662C-1374-0CDB-6268-A8E0B825791F}"/>
                  </a:ext>
                </a:extLst>
              </p:cNvPr>
              <p:cNvSpPr/>
              <p:nvPr/>
            </p:nvSpPr>
            <p:spPr>
              <a:xfrm>
                <a:off x="9358919"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951" name="Freeform: Shape 950">
              <a:extLst>
                <a:ext uri="{FF2B5EF4-FFF2-40B4-BE49-F238E27FC236}">
                  <a16:creationId xmlns:a16="http://schemas.microsoft.com/office/drawing/2014/main" id="{0F0EB364-9BA4-4621-EC45-263D537DC520}"/>
                </a:ext>
              </a:extLst>
            </p:cNvPr>
            <p:cNvSpPr/>
            <p:nvPr/>
          </p:nvSpPr>
          <p:spPr>
            <a:xfrm>
              <a:off x="9273533"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952" name="Freeform: Shape 951">
              <a:extLst>
                <a:ext uri="{FF2B5EF4-FFF2-40B4-BE49-F238E27FC236}">
                  <a16:creationId xmlns:a16="http://schemas.microsoft.com/office/drawing/2014/main" id="{BD4766C2-CAFB-63DF-F9BC-82AE4FBF7E6A}"/>
                </a:ext>
              </a:extLst>
            </p:cNvPr>
            <p:cNvSpPr/>
            <p:nvPr/>
          </p:nvSpPr>
          <p:spPr>
            <a:xfrm>
              <a:off x="9371636"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953" name="Freeform: Shape 952">
              <a:extLst>
                <a:ext uri="{FF2B5EF4-FFF2-40B4-BE49-F238E27FC236}">
                  <a16:creationId xmlns:a16="http://schemas.microsoft.com/office/drawing/2014/main" id="{AF34B2BC-03C6-63C3-45FE-A0F91CFCA94D}"/>
                </a:ext>
              </a:extLst>
            </p:cNvPr>
            <p:cNvSpPr/>
            <p:nvPr/>
          </p:nvSpPr>
          <p:spPr>
            <a:xfrm>
              <a:off x="10186257" y="195396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954" name="Graphic 4">
              <a:extLst>
                <a:ext uri="{FF2B5EF4-FFF2-40B4-BE49-F238E27FC236}">
                  <a16:creationId xmlns:a16="http://schemas.microsoft.com/office/drawing/2014/main" id="{A010E976-1AA8-174B-AB1C-071D23C74626}"/>
                </a:ext>
              </a:extLst>
            </p:cNvPr>
            <p:cNvGrpSpPr/>
            <p:nvPr/>
          </p:nvGrpSpPr>
          <p:grpSpPr>
            <a:xfrm>
              <a:off x="10180080" y="1934184"/>
              <a:ext cx="25434" cy="19630"/>
              <a:chOff x="10180080" y="1934184"/>
              <a:chExt cx="25434" cy="19630"/>
            </a:xfrm>
            <a:grpFill/>
          </p:grpSpPr>
          <p:sp>
            <p:nvSpPr>
              <p:cNvPr id="1250" name="Freeform: Shape 1249">
                <a:extLst>
                  <a:ext uri="{FF2B5EF4-FFF2-40B4-BE49-F238E27FC236}">
                    <a16:creationId xmlns:a16="http://schemas.microsoft.com/office/drawing/2014/main" id="{BB2FB6C9-1E2B-58E1-6844-A96EDFC4F50D}"/>
                  </a:ext>
                </a:extLst>
              </p:cNvPr>
              <p:cNvSpPr/>
              <p:nvPr/>
            </p:nvSpPr>
            <p:spPr>
              <a:xfrm>
                <a:off x="10192797" y="193418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251" name="Freeform: Shape 1250">
                <a:extLst>
                  <a:ext uri="{FF2B5EF4-FFF2-40B4-BE49-F238E27FC236}">
                    <a16:creationId xmlns:a16="http://schemas.microsoft.com/office/drawing/2014/main" id="{CE7B7BD5-8612-18F4-6E38-8B00203AAB19}"/>
                  </a:ext>
                </a:extLst>
              </p:cNvPr>
              <p:cNvSpPr/>
              <p:nvPr/>
            </p:nvSpPr>
            <p:spPr>
              <a:xfrm>
                <a:off x="10180080" y="193538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955" name="Freeform: Shape 954">
              <a:extLst>
                <a:ext uri="{FF2B5EF4-FFF2-40B4-BE49-F238E27FC236}">
                  <a16:creationId xmlns:a16="http://schemas.microsoft.com/office/drawing/2014/main" id="{FC3CADE3-F0E3-C72D-2676-5A91B92F7ACC}"/>
                </a:ext>
              </a:extLst>
            </p:cNvPr>
            <p:cNvSpPr/>
            <p:nvPr/>
          </p:nvSpPr>
          <p:spPr>
            <a:xfrm>
              <a:off x="9640510" y="1980872"/>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956" name="Freeform: Shape 955">
              <a:extLst>
                <a:ext uri="{FF2B5EF4-FFF2-40B4-BE49-F238E27FC236}">
                  <a16:creationId xmlns:a16="http://schemas.microsoft.com/office/drawing/2014/main" id="{3480E739-CC81-AD17-824C-EA955DA41AB0}"/>
                </a:ext>
              </a:extLst>
            </p:cNvPr>
            <p:cNvSpPr/>
            <p:nvPr/>
          </p:nvSpPr>
          <p:spPr>
            <a:xfrm>
              <a:off x="10059089" y="1958680"/>
              <a:ext cx="126971" cy="26449"/>
            </a:xfrm>
            <a:custGeom>
              <a:avLst/>
              <a:gdLst>
                <a:gd name="connsiteX0" fmla="*/ 126975 w 126971"/>
                <a:gd name="connsiteY0" fmla="*/ 1784 h 26449"/>
                <a:gd name="connsiteX1" fmla="*/ 4 w 126971"/>
                <a:gd name="connsiteY1" fmla="*/ 28234 h 26449"/>
              </a:gdLst>
              <a:ahLst/>
              <a:cxnLst>
                <a:cxn ang="0">
                  <a:pos x="connsiteX0" y="connsiteY0"/>
                </a:cxn>
                <a:cxn ang="0">
                  <a:pos x="connsiteX1" y="connsiteY1"/>
                </a:cxn>
              </a:cxnLst>
              <a:rect l="l" t="t" r="r" b="b"/>
              <a:pathLst>
                <a:path w="126971" h="26449">
                  <a:moveTo>
                    <a:pt x="126975" y="1784"/>
                  </a:moveTo>
                  <a:cubicBezTo>
                    <a:pt x="108452" y="5636"/>
                    <a:pt x="54499" y="16880"/>
                    <a:pt x="4" y="28234"/>
                  </a:cubicBezTo>
                </a:path>
              </a:pathLst>
            </a:custGeom>
            <a:grpFill/>
            <a:ln w="9525" cap="flat">
              <a:solidFill>
                <a:srgbClr val="00B0F0"/>
              </a:solidFill>
              <a:prstDash val="solid"/>
              <a:miter/>
            </a:ln>
          </p:spPr>
          <p:txBody>
            <a:bodyPr rtlCol="0" anchor="ctr"/>
            <a:lstStyle/>
            <a:p>
              <a:endParaRPr lang="LID4096" sz="200"/>
            </a:p>
          </p:txBody>
        </p:sp>
        <p:sp>
          <p:nvSpPr>
            <p:cNvPr id="957" name="Freeform: Shape 956">
              <a:extLst>
                <a:ext uri="{FF2B5EF4-FFF2-40B4-BE49-F238E27FC236}">
                  <a16:creationId xmlns:a16="http://schemas.microsoft.com/office/drawing/2014/main" id="{84734092-EEA7-958D-EF8E-7495BFC57C72}"/>
                </a:ext>
              </a:extLst>
            </p:cNvPr>
            <p:cNvSpPr/>
            <p:nvPr/>
          </p:nvSpPr>
          <p:spPr>
            <a:xfrm>
              <a:off x="10266876" y="1980872"/>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00B0F0"/>
              </a:solidFill>
              <a:prstDash val="solid"/>
              <a:miter/>
            </a:ln>
          </p:spPr>
          <p:txBody>
            <a:bodyPr rtlCol="0" anchor="ctr"/>
            <a:lstStyle/>
            <a:p>
              <a:endParaRPr lang="LID4096" sz="200"/>
            </a:p>
          </p:txBody>
        </p:sp>
        <p:sp>
          <p:nvSpPr>
            <p:cNvPr id="958" name="Freeform: Shape 957">
              <a:extLst>
                <a:ext uri="{FF2B5EF4-FFF2-40B4-BE49-F238E27FC236}">
                  <a16:creationId xmlns:a16="http://schemas.microsoft.com/office/drawing/2014/main" id="{861BE958-37C6-85FD-0301-8B680546447C}"/>
                </a:ext>
              </a:extLst>
            </p:cNvPr>
            <p:cNvSpPr/>
            <p:nvPr/>
          </p:nvSpPr>
          <p:spPr>
            <a:xfrm>
              <a:off x="10199624" y="1958680"/>
              <a:ext cx="141853" cy="29159"/>
            </a:xfrm>
            <a:custGeom>
              <a:avLst/>
              <a:gdLst>
                <a:gd name="connsiteX0" fmla="*/ 4 w 141853"/>
                <a:gd name="connsiteY0" fmla="*/ 1784 h 29159"/>
                <a:gd name="connsiteX1" fmla="*/ 141858 w 141853"/>
                <a:gd name="connsiteY1" fmla="*/ 30944 h 29159"/>
              </a:gdLst>
              <a:ahLst/>
              <a:cxnLst>
                <a:cxn ang="0">
                  <a:pos x="connsiteX0" y="connsiteY0"/>
                </a:cxn>
                <a:cxn ang="0">
                  <a:pos x="connsiteX1" y="connsiteY1"/>
                </a:cxn>
              </a:cxnLst>
              <a:rect l="l" t="t" r="r" b="b"/>
              <a:pathLst>
                <a:path w="141853" h="29159">
                  <a:moveTo>
                    <a:pt x="4" y="1784"/>
                  </a:moveTo>
                  <a:cubicBezTo>
                    <a:pt x="20268" y="5950"/>
                    <a:pt x="82385" y="18723"/>
                    <a:pt x="141858" y="30944"/>
                  </a:cubicBezTo>
                </a:path>
              </a:pathLst>
            </a:custGeom>
            <a:grpFill/>
            <a:ln w="9525" cap="flat">
              <a:solidFill>
                <a:srgbClr val="00B0F0"/>
              </a:solidFill>
              <a:prstDash val="solid"/>
              <a:miter/>
            </a:ln>
          </p:spPr>
          <p:txBody>
            <a:bodyPr rtlCol="0" anchor="ctr"/>
            <a:lstStyle/>
            <a:p>
              <a:endParaRPr lang="LID4096" sz="200"/>
            </a:p>
          </p:txBody>
        </p:sp>
        <p:sp>
          <p:nvSpPr>
            <p:cNvPr id="959" name="Freeform: Shape 958">
              <a:extLst>
                <a:ext uri="{FF2B5EF4-FFF2-40B4-BE49-F238E27FC236}">
                  <a16:creationId xmlns:a16="http://schemas.microsoft.com/office/drawing/2014/main" id="{52E4E628-8958-BBB1-576E-BEA101DB84C3}"/>
                </a:ext>
              </a:extLst>
            </p:cNvPr>
            <p:cNvSpPr/>
            <p:nvPr/>
          </p:nvSpPr>
          <p:spPr>
            <a:xfrm>
              <a:off x="9913747"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960" name="Freeform: Shape 959">
              <a:extLst>
                <a:ext uri="{FF2B5EF4-FFF2-40B4-BE49-F238E27FC236}">
                  <a16:creationId xmlns:a16="http://schemas.microsoft.com/office/drawing/2014/main" id="{928DDF7A-C04E-7EEE-BFE8-E0A923D87918}"/>
                </a:ext>
              </a:extLst>
            </p:cNvPr>
            <p:cNvSpPr/>
            <p:nvPr/>
          </p:nvSpPr>
          <p:spPr>
            <a:xfrm>
              <a:off x="9822184"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961" name="Freeform: Shape 960">
              <a:extLst>
                <a:ext uri="{FF2B5EF4-FFF2-40B4-BE49-F238E27FC236}">
                  <a16:creationId xmlns:a16="http://schemas.microsoft.com/office/drawing/2014/main" id="{8288D04B-4D7E-4BBD-953C-01E5187085D4}"/>
                </a:ext>
              </a:extLst>
            </p:cNvPr>
            <p:cNvSpPr/>
            <p:nvPr/>
          </p:nvSpPr>
          <p:spPr>
            <a:xfrm>
              <a:off x="9920288"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962" name="Freeform: Shape 961">
              <a:extLst>
                <a:ext uri="{FF2B5EF4-FFF2-40B4-BE49-F238E27FC236}">
                  <a16:creationId xmlns:a16="http://schemas.microsoft.com/office/drawing/2014/main" id="{4C631AEC-9506-D127-7CC7-B67264A7702F}"/>
                </a:ext>
              </a:extLst>
            </p:cNvPr>
            <p:cNvSpPr/>
            <p:nvPr/>
          </p:nvSpPr>
          <p:spPr>
            <a:xfrm>
              <a:off x="9913747"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963" name="Graphic 4">
              <a:extLst>
                <a:ext uri="{FF2B5EF4-FFF2-40B4-BE49-F238E27FC236}">
                  <a16:creationId xmlns:a16="http://schemas.microsoft.com/office/drawing/2014/main" id="{92E2B50E-A3FA-C526-F180-47C08E6CCBE3}"/>
                </a:ext>
              </a:extLst>
            </p:cNvPr>
            <p:cNvGrpSpPr/>
            <p:nvPr/>
          </p:nvGrpSpPr>
          <p:grpSpPr>
            <a:xfrm>
              <a:off x="9907570" y="2161267"/>
              <a:ext cx="25434" cy="19629"/>
              <a:chOff x="9907570" y="2161267"/>
              <a:chExt cx="25434" cy="19629"/>
            </a:xfrm>
            <a:grpFill/>
          </p:grpSpPr>
          <p:sp>
            <p:nvSpPr>
              <p:cNvPr id="1248" name="Freeform: Shape 1247">
                <a:extLst>
                  <a:ext uri="{FF2B5EF4-FFF2-40B4-BE49-F238E27FC236}">
                    <a16:creationId xmlns:a16="http://schemas.microsoft.com/office/drawing/2014/main" id="{E9B797D3-53DA-0FF6-96CA-D998DFA53600}"/>
                  </a:ext>
                </a:extLst>
              </p:cNvPr>
              <p:cNvSpPr/>
              <p:nvPr/>
            </p:nvSpPr>
            <p:spPr>
              <a:xfrm>
                <a:off x="9920288"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249" name="Freeform: Shape 1248">
                <a:extLst>
                  <a:ext uri="{FF2B5EF4-FFF2-40B4-BE49-F238E27FC236}">
                    <a16:creationId xmlns:a16="http://schemas.microsoft.com/office/drawing/2014/main" id="{628C3617-AB81-3E85-8767-6A873FB32394}"/>
                  </a:ext>
                </a:extLst>
              </p:cNvPr>
              <p:cNvSpPr/>
              <p:nvPr/>
            </p:nvSpPr>
            <p:spPr>
              <a:xfrm>
                <a:off x="9907570"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964" name="Freeform: Shape 963">
              <a:extLst>
                <a:ext uri="{FF2B5EF4-FFF2-40B4-BE49-F238E27FC236}">
                  <a16:creationId xmlns:a16="http://schemas.microsoft.com/office/drawing/2014/main" id="{74219DF2-0AB4-42AE-260B-5CD7E622118C}"/>
                </a:ext>
              </a:extLst>
            </p:cNvPr>
            <p:cNvSpPr/>
            <p:nvPr/>
          </p:nvSpPr>
          <p:spPr>
            <a:xfrm>
              <a:off x="9822184"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965" name="Freeform: Shape 964">
              <a:extLst>
                <a:ext uri="{FF2B5EF4-FFF2-40B4-BE49-F238E27FC236}">
                  <a16:creationId xmlns:a16="http://schemas.microsoft.com/office/drawing/2014/main" id="{F672B2ED-1A86-4BEC-8EFE-5A8B5666E3D4}"/>
                </a:ext>
              </a:extLst>
            </p:cNvPr>
            <p:cNvSpPr/>
            <p:nvPr/>
          </p:nvSpPr>
          <p:spPr>
            <a:xfrm>
              <a:off x="9920288"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966" name="Freeform: Shape 965">
              <a:extLst>
                <a:ext uri="{FF2B5EF4-FFF2-40B4-BE49-F238E27FC236}">
                  <a16:creationId xmlns:a16="http://schemas.microsoft.com/office/drawing/2014/main" id="{759B90BF-D10A-2455-ECBC-75251C3889E5}"/>
                </a:ext>
              </a:extLst>
            </p:cNvPr>
            <p:cNvSpPr/>
            <p:nvPr/>
          </p:nvSpPr>
          <p:spPr>
            <a:xfrm>
              <a:off x="9372363"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967" name="Freeform: Shape 966">
              <a:extLst>
                <a:ext uri="{FF2B5EF4-FFF2-40B4-BE49-F238E27FC236}">
                  <a16:creationId xmlns:a16="http://schemas.microsoft.com/office/drawing/2014/main" id="{BF5E6A31-01E2-329C-3C78-0927E99B1727}"/>
                </a:ext>
              </a:extLst>
            </p:cNvPr>
            <p:cNvSpPr/>
            <p:nvPr/>
          </p:nvSpPr>
          <p:spPr>
            <a:xfrm>
              <a:off x="9198136" y="3911076"/>
              <a:ext cx="383334" cy="66355"/>
            </a:xfrm>
            <a:custGeom>
              <a:avLst/>
              <a:gdLst>
                <a:gd name="connsiteX0" fmla="*/ 383339 w 383334"/>
                <a:gd name="connsiteY0" fmla="*/ 34962 h 66355"/>
                <a:gd name="connsiteX1" fmla="*/ 191671 w 383334"/>
                <a:gd name="connsiteY1" fmla="*/ 68139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39"/>
                    <a:pt x="191671" y="68139"/>
                  </a:cubicBezTo>
                  <a:cubicBezTo>
                    <a:pt x="85816" y="68139"/>
                    <a:pt x="4" y="53285"/>
                    <a:pt x="4" y="34962"/>
                  </a:cubicBezTo>
                  <a:cubicBezTo>
                    <a:pt x="4" y="16638"/>
                    <a:pt x="85816" y="1784"/>
                    <a:pt x="191671" y="1784"/>
                  </a:cubicBezTo>
                  <a:cubicBezTo>
                    <a:pt x="297526" y="1784"/>
                    <a:pt x="383339" y="16638"/>
                    <a:pt x="383339" y="34962"/>
                  </a:cubicBezTo>
                  <a:close/>
                </a:path>
              </a:pathLst>
            </a:custGeom>
            <a:grpFill/>
            <a:ln w="9525" cap="flat">
              <a:solidFill>
                <a:srgbClr val="00B0F0"/>
              </a:solidFill>
              <a:prstDash val="solid"/>
              <a:miter/>
            </a:ln>
          </p:spPr>
          <p:txBody>
            <a:bodyPr rtlCol="0" anchor="ctr"/>
            <a:lstStyle/>
            <a:p>
              <a:endParaRPr lang="LID4096" sz="200"/>
            </a:p>
          </p:txBody>
        </p:sp>
        <p:sp>
          <p:nvSpPr>
            <p:cNvPr id="968" name="Freeform: Shape 967">
              <a:extLst>
                <a:ext uri="{FF2B5EF4-FFF2-40B4-BE49-F238E27FC236}">
                  <a16:creationId xmlns:a16="http://schemas.microsoft.com/office/drawing/2014/main" id="{21DBECE9-7C4D-5BB2-54AF-A26F7E326983}"/>
                </a:ext>
              </a:extLst>
            </p:cNvPr>
            <p:cNvSpPr/>
            <p:nvPr/>
          </p:nvSpPr>
          <p:spPr>
            <a:xfrm>
              <a:off x="9379618" y="3891208"/>
              <a:ext cx="3754" cy="19550"/>
            </a:xfrm>
            <a:custGeom>
              <a:avLst/>
              <a:gdLst>
                <a:gd name="connsiteX0" fmla="*/ 4 w 3754"/>
                <a:gd name="connsiteY0" fmla="*/ 1784 h 19550"/>
                <a:gd name="connsiteX1" fmla="*/ 3758 w 3754"/>
                <a:gd name="connsiteY1" fmla="*/ 21335 h 19550"/>
              </a:gdLst>
              <a:ahLst/>
              <a:cxnLst>
                <a:cxn ang="0">
                  <a:pos x="connsiteX0" y="connsiteY0"/>
                </a:cxn>
                <a:cxn ang="0">
                  <a:pos x="connsiteX1" y="connsiteY1"/>
                </a:cxn>
              </a:cxnLst>
              <a:rect l="l" t="t" r="r" b="b"/>
              <a:pathLst>
                <a:path w="3754" h="19550">
                  <a:moveTo>
                    <a:pt x="4" y="1784"/>
                  </a:moveTo>
                  <a:cubicBezTo>
                    <a:pt x="819" y="6027"/>
                    <a:pt x="2236" y="13406"/>
                    <a:pt x="3758" y="21335"/>
                  </a:cubicBezTo>
                </a:path>
              </a:pathLst>
            </a:custGeom>
            <a:grpFill/>
            <a:ln w="9525" cap="flat">
              <a:solidFill>
                <a:srgbClr val="00B0F0"/>
              </a:solidFill>
              <a:prstDash val="solid"/>
              <a:miter/>
            </a:ln>
          </p:spPr>
          <p:txBody>
            <a:bodyPr rtlCol="0" anchor="ctr"/>
            <a:lstStyle/>
            <a:p>
              <a:endParaRPr lang="LID4096" sz="200"/>
            </a:p>
          </p:txBody>
        </p:sp>
        <p:sp>
          <p:nvSpPr>
            <p:cNvPr id="969" name="Freeform: Shape 968">
              <a:extLst>
                <a:ext uri="{FF2B5EF4-FFF2-40B4-BE49-F238E27FC236}">
                  <a16:creationId xmlns:a16="http://schemas.microsoft.com/office/drawing/2014/main" id="{76AFD989-A49A-09BB-D278-A05BC4EC4828}"/>
                </a:ext>
              </a:extLst>
            </p:cNvPr>
            <p:cNvSpPr/>
            <p:nvPr/>
          </p:nvSpPr>
          <p:spPr>
            <a:xfrm>
              <a:off x="9644871" y="399770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970" name="Graphic 4">
              <a:extLst>
                <a:ext uri="{FF2B5EF4-FFF2-40B4-BE49-F238E27FC236}">
                  <a16:creationId xmlns:a16="http://schemas.microsoft.com/office/drawing/2014/main" id="{EF36DE57-E27C-4246-37CA-0EF8BF2865FC}"/>
                </a:ext>
              </a:extLst>
            </p:cNvPr>
            <p:cNvGrpSpPr/>
            <p:nvPr/>
          </p:nvGrpSpPr>
          <p:grpSpPr>
            <a:xfrm>
              <a:off x="9509889" y="3970313"/>
              <a:ext cx="135466" cy="29397"/>
              <a:chOff x="9509889" y="3970313"/>
              <a:chExt cx="135466" cy="29397"/>
            </a:xfrm>
            <a:grpFill/>
          </p:grpSpPr>
          <p:sp>
            <p:nvSpPr>
              <p:cNvPr id="1246" name="Freeform: Shape 1245">
                <a:extLst>
                  <a:ext uri="{FF2B5EF4-FFF2-40B4-BE49-F238E27FC236}">
                    <a16:creationId xmlns:a16="http://schemas.microsoft.com/office/drawing/2014/main" id="{13B84FCF-6D0E-ACEF-7684-E0E97F647D01}"/>
                  </a:ext>
                </a:extLst>
              </p:cNvPr>
              <p:cNvSpPr/>
              <p:nvPr/>
            </p:nvSpPr>
            <p:spPr>
              <a:xfrm>
                <a:off x="9509889" y="3970313"/>
                <a:ext cx="101358" cy="21994"/>
              </a:xfrm>
              <a:custGeom>
                <a:avLst/>
                <a:gdLst>
                  <a:gd name="connsiteX0" fmla="*/ 4 w 101358"/>
                  <a:gd name="connsiteY0" fmla="*/ 1784 h 21994"/>
                  <a:gd name="connsiteX1" fmla="*/ 101363 w 101358"/>
                  <a:gd name="connsiteY1" fmla="*/ 23779 h 21994"/>
                </a:gdLst>
                <a:ahLst/>
                <a:cxnLst>
                  <a:cxn ang="0">
                    <a:pos x="connsiteX0" y="connsiteY0"/>
                  </a:cxn>
                  <a:cxn ang="0">
                    <a:pos x="connsiteX1" y="connsiteY1"/>
                  </a:cxn>
                </a:cxnLst>
                <a:rect l="l" t="t" r="r" b="b"/>
                <a:pathLst>
                  <a:path w="101358" h="21994">
                    <a:moveTo>
                      <a:pt x="4" y="1784"/>
                    </a:moveTo>
                    <a:cubicBezTo>
                      <a:pt x="36488" y="9701"/>
                      <a:pt x="74094" y="17862"/>
                      <a:pt x="101363" y="23779"/>
                    </a:cubicBezTo>
                  </a:path>
                </a:pathLst>
              </a:custGeom>
              <a:grpFill/>
              <a:ln w="9525" cap="flat">
                <a:solidFill>
                  <a:srgbClr val="00B0F0"/>
                </a:solidFill>
                <a:prstDash val="solid"/>
                <a:miter/>
              </a:ln>
            </p:spPr>
            <p:txBody>
              <a:bodyPr rtlCol="0" anchor="ctr"/>
              <a:lstStyle/>
              <a:p>
                <a:endParaRPr lang="LID4096" sz="200"/>
              </a:p>
            </p:txBody>
          </p:sp>
          <p:sp>
            <p:nvSpPr>
              <p:cNvPr id="1247" name="Freeform: Shape 1246">
                <a:extLst>
                  <a:ext uri="{FF2B5EF4-FFF2-40B4-BE49-F238E27FC236}">
                    <a16:creationId xmlns:a16="http://schemas.microsoft.com/office/drawing/2014/main" id="{D60FF023-380C-A1A6-E260-4C01A659C599}"/>
                  </a:ext>
                </a:extLst>
              </p:cNvPr>
              <p:cNvSpPr/>
              <p:nvPr/>
            </p:nvSpPr>
            <p:spPr>
              <a:xfrm>
                <a:off x="9606945" y="3986529"/>
                <a:ext cx="38409" cy="13180"/>
              </a:xfrm>
              <a:custGeom>
                <a:avLst/>
                <a:gdLst>
                  <a:gd name="connsiteX0" fmla="*/ 10007 w 38409"/>
                  <a:gd name="connsiteY0" fmla="*/ 1784 h 13180"/>
                  <a:gd name="connsiteX1" fmla="*/ 38413 w 38409"/>
                  <a:gd name="connsiteY1" fmla="*/ 14965 h 13180"/>
                  <a:gd name="connsiteX2" fmla="*/ 4 w 38409"/>
                  <a:gd name="connsiteY2" fmla="*/ 13647 h 13180"/>
                  <a:gd name="connsiteX3" fmla="*/ 10007 w 38409"/>
                  <a:gd name="connsiteY3" fmla="*/ 1784 h 13180"/>
                </a:gdLst>
                <a:ahLst/>
                <a:cxnLst>
                  <a:cxn ang="0">
                    <a:pos x="connsiteX0" y="connsiteY0"/>
                  </a:cxn>
                  <a:cxn ang="0">
                    <a:pos x="connsiteX1" y="connsiteY1"/>
                  </a:cxn>
                  <a:cxn ang="0">
                    <a:pos x="connsiteX2" y="connsiteY2"/>
                  </a:cxn>
                  <a:cxn ang="0">
                    <a:pos x="connsiteX3" y="connsiteY3"/>
                  </a:cxn>
                </a:cxnLst>
                <a:rect l="l" t="t" r="r" b="b"/>
                <a:pathLst>
                  <a:path w="38409" h="13180">
                    <a:moveTo>
                      <a:pt x="10007" y="1784"/>
                    </a:moveTo>
                    <a:lnTo>
                      <a:pt x="38413" y="14965"/>
                    </a:lnTo>
                    <a:lnTo>
                      <a:pt x="4" y="13647"/>
                    </a:lnTo>
                    <a:lnTo>
                      <a:pt x="10007" y="1784"/>
                    </a:lnTo>
                    <a:close/>
                  </a:path>
                </a:pathLst>
              </a:custGeom>
              <a:grpFill/>
              <a:ln w="9525" cap="flat">
                <a:solidFill>
                  <a:srgbClr val="00B0F0"/>
                </a:solidFill>
                <a:prstDash val="solid"/>
                <a:miter/>
              </a:ln>
            </p:spPr>
            <p:txBody>
              <a:bodyPr rtlCol="0" anchor="ctr"/>
              <a:lstStyle/>
              <a:p>
                <a:endParaRPr lang="LID4096" sz="200"/>
              </a:p>
            </p:txBody>
          </p:sp>
        </p:grpSp>
        <p:sp>
          <p:nvSpPr>
            <p:cNvPr id="971" name="Freeform: Shape 970">
              <a:extLst>
                <a:ext uri="{FF2B5EF4-FFF2-40B4-BE49-F238E27FC236}">
                  <a16:creationId xmlns:a16="http://schemas.microsoft.com/office/drawing/2014/main" id="{B08B3FF1-ADF6-3CF9-34E5-F93ACD48C925}"/>
                </a:ext>
              </a:extLst>
            </p:cNvPr>
            <p:cNvSpPr/>
            <p:nvPr/>
          </p:nvSpPr>
          <p:spPr>
            <a:xfrm>
              <a:off x="9394810" y="4024617"/>
              <a:ext cx="513203" cy="66355"/>
            </a:xfrm>
            <a:custGeom>
              <a:avLst/>
              <a:gdLst>
                <a:gd name="connsiteX0" fmla="*/ 513208 w 513203"/>
                <a:gd name="connsiteY0" fmla="*/ 34962 h 66355"/>
                <a:gd name="connsiteX1" fmla="*/ 256606 w 513203"/>
                <a:gd name="connsiteY1" fmla="*/ 68139 h 66355"/>
                <a:gd name="connsiteX2" fmla="*/ 4 w 513203"/>
                <a:gd name="connsiteY2" fmla="*/ 34962 h 66355"/>
                <a:gd name="connsiteX3" fmla="*/ 256606 w 513203"/>
                <a:gd name="connsiteY3" fmla="*/ 1784 h 66355"/>
                <a:gd name="connsiteX4" fmla="*/ 513208 w 51320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03" h="66355">
                  <a:moveTo>
                    <a:pt x="513208" y="34962"/>
                  </a:moveTo>
                  <a:cubicBezTo>
                    <a:pt x="513208" y="53285"/>
                    <a:pt x="398323" y="68139"/>
                    <a:pt x="256606" y="68139"/>
                  </a:cubicBezTo>
                  <a:cubicBezTo>
                    <a:pt x="114889" y="68139"/>
                    <a:pt x="4" y="53285"/>
                    <a:pt x="4" y="34962"/>
                  </a:cubicBezTo>
                  <a:cubicBezTo>
                    <a:pt x="4" y="16638"/>
                    <a:pt x="114889" y="1784"/>
                    <a:pt x="256606" y="1784"/>
                  </a:cubicBezTo>
                  <a:cubicBezTo>
                    <a:pt x="398323" y="1784"/>
                    <a:pt x="513208" y="16638"/>
                    <a:pt x="513208" y="34962"/>
                  </a:cubicBezTo>
                  <a:close/>
                </a:path>
              </a:pathLst>
            </a:custGeom>
            <a:grpFill/>
            <a:ln w="9525" cap="flat">
              <a:solidFill>
                <a:srgbClr val="00B0F0"/>
              </a:solidFill>
              <a:prstDash val="solid"/>
              <a:miter/>
            </a:ln>
          </p:spPr>
          <p:txBody>
            <a:bodyPr rtlCol="0" anchor="ctr"/>
            <a:lstStyle/>
            <a:p>
              <a:endParaRPr lang="LID4096" sz="200"/>
            </a:p>
          </p:txBody>
        </p:sp>
        <p:sp>
          <p:nvSpPr>
            <p:cNvPr id="972" name="Freeform: Shape 971">
              <a:extLst>
                <a:ext uri="{FF2B5EF4-FFF2-40B4-BE49-F238E27FC236}">
                  <a16:creationId xmlns:a16="http://schemas.microsoft.com/office/drawing/2014/main" id="{70A51A86-2863-F654-33BB-6DD4B54A9EDB}"/>
                </a:ext>
              </a:extLst>
            </p:cNvPr>
            <p:cNvSpPr/>
            <p:nvPr/>
          </p:nvSpPr>
          <p:spPr>
            <a:xfrm>
              <a:off x="9651412" y="4004749"/>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973" name="Freeform: Shape 972">
              <a:extLst>
                <a:ext uri="{FF2B5EF4-FFF2-40B4-BE49-F238E27FC236}">
                  <a16:creationId xmlns:a16="http://schemas.microsoft.com/office/drawing/2014/main" id="{BCE6F61E-41FD-D215-F751-5EB967E44125}"/>
                </a:ext>
              </a:extLst>
            </p:cNvPr>
            <p:cNvSpPr/>
            <p:nvPr/>
          </p:nvSpPr>
          <p:spPr>
            <a:xfrm>
              <a:off x="9913747"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974" name="Freeform: Shape 973">
              <a:extLst>
                <a:ext uri="{FF2B5EF4-FFF2-40B4-BE49-F238E27FC236}">
                  <a16:creationId xmlns:a16="http://schemas.microsoft.com/office/drawing/2014/main" id="{9A2168E4-41FC-032F-4923-453FF51AEC4F}"/>
                </a:ext>
              </a:extLst>
            </p:cNvPr>
            <p:cNvSpPr/>
            <p:nvPr/>
          </p:nvSpPr>
          <p:spPr>
            <a:xfrm>
              <a:off x="9091859"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975" name="Freeform: Shape 974">
              <a:extLst>
                <a:ext uri="{FF2B5EF4-FFF2-40B4-BE49-F238E27FC236}">
                  <a16:creationId xmlns:a16="http://schemas.microsoft.com/office/drawing/2014/main" id="{AE587B7C-E7A7-8B5E-0B69-0D70D3EB0405}"/>
                </a:ext>
              </a:extLst>
            </p:cNvPr>
            <p:cNvSpPr/>
            <p:nvPr/>
          </p:nvSpPr>
          <p:spPr>
            <a:xfrm>
              <a:off x="9579989" y="2639246"/>
              <a:ext cx="332948" cy="33749"/>
            </a:xfrm>
            <a:custGeom>
              <a:avLst/>
              <a:gdLst>
                <a:gd name="connsiteX0" fmla="*/ 332952 w 332948"/>
                <a:gd name="connsiteY0" fmla="*/ 1784 h 33749"/>
                <a:gd name="connsiteX1" fmla="*/ 104128 w 332948"/>
                <a:gd name="connsiteY1" fmla="*/ 24658 h 33749"/>
                <a:gd name="connsiteX2" fmla="*/ 4 w 332948"/>
                <a:gd name="connsiteY2" fmla="*/ 35533 h 33749"/>
              </a:gdLst>
              <a:ahLst/>
              <a:cxnLst>
                <a:cxn ang="0">
                  <a:pos x="connsiteX0" y="connsiteY0"/>
                </a:cxn>
                <a:cxn ang="0">
                  <a:pos x="connsiteX1" y="connsiteY1"/>
                </a:cxn>
                <a:cxn ang="0">
                  <a:pos x="connsiteX2" y="connsiteY2"/>
                </a:cxn>
              </a:cxnLst>
              <a:rect l="l" t="t" r="r" b="b"/>
              <a:pathLst>
                <a:path w="332948" h="33749">
                  <a:moveTo>
                    <a:pt x="332952" y="1784"/>
                  </a:moveTo>
                  <a:cubicBezTo>
                    <a:pt x="303892" y="4623"/>
                    <a:pt x="194227" y="15369"/>
                    <a:pt x="104128" y="24658"/>
                  </a:cubicBezTo>
                  <a:cubicBezTo>
                    <a:pt x="70453" y="28124"/>
                    <a:pt x="34762" y="31865"/>
                    <a:pt x="4" y="35533"/>
                  </a:cubicBezTo>
                </a:path>
              </a:pathLst>
            </a:custGeom>
            <a:grpFill/>
            <a:ln w="9525" cap="flat">
              <a:solidFill>
                <a:srgbClr val="00B0F0"/>
              </a:solidFill>
              <a:prstDash val="solid"/>
              <a:miter/>
            </a:ln>
          </p:spPr>
          <p:txBody>
            <a:bodyPr rtlCol="0" anchor="ctr"/>
            <a:lstStyle/>
            <a:p>
              <a:endParaRPr lang="LID4096" sz="200"/>
            </a:p>
          </p:txBody>
        </p:sp>
        <p:sp>
          <p:nvSpPr>
            <p:cNvPr id="976" name="Freeform: Shape 975">
              <a:extLst>
                <a:ext uri="{FF2B5EF4-FFF2-40B4-BE49-F238E27FC236}">
                  <a16:creationId xmlns:a16="http://schemas.microsoft.com/office/drawing/2014/main" id="{47EC2B79-1CAF-2F05-8730-42739B059A48}"/>
                </a:ext>
              </a:extLst>
            </p:cNvPr>
            <p:cNvSpPr/>
            <p:nvPr/>
          </p:nvSpPr>
          <p:spPr>
            <a:xfrm>
              <a:off x="9718224" y="2662121"/>
              <a:ext cx="404127" cy="66355"/>
            </a:xfrm>
            <a:custGeom>
              <a:avLst/>
              <a:gdLst>
                <a:gd name="connsiteX0" fmla="*/ 404132 w 404127"/>
                <a:gd name="connsiteY0" fmla="*/ 34962 h 66355"/>
                <a:gd name="connsiteX1" fmla="*/ 202068 w 404127"/>
                <a:gd name="connsiteY1" fmla="*/ 68140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40"/>
                    <a:pt x="202068" y="68140"/>
                  </a:cubicBezTo>
                  <a:cubicBezTo>
                    <a:pt x="90471" y="68140"/>
                    <a:pt x="4" y="53285"/>
                    <a:pt x="4" y="34962"/>
                  </a:cubicBezTo>
                  <a:cubicBezTo>
                    <a:pt x="4" y="16638"/>
                    <a:pt x="90471" y="1784"/>
                    <a:pt x="202068" y="1784"/>
                  </a:cubicBezTo>
                  <a:cubicBezTo>
                    <a:pt x="313665" y="1784"/>
                    <a:pt x="404132" y="16638"/>
                    <a:pt x="404132" y="34962"/>
                  </a:cubicBezTo>
                  <a:close/>
                </a:path>
              </a:pathLst>
            </a:custGeom>
            <a:grpFill/>
            <a:ln w="9525" cap="flat">
              <a:solidFill>
                <a:srgbClr val="00B0F0"/>
              </a:solidFill>
              <a:prstDash val="solid"/>
              <a:miter/>
            </a:ln>
          </p:spPr>
          <p:txBody>
            <a:bodyPr rtlCol="0" anchor="ctr"/>
            <a:lstStyle/>
            <a:p>
              <a:endParaRPr lang="LID4096" sz="200"/>
            </a:p>
          </p:txBody>
        </p:sp>
        <p:sp>
          <p:nvSpPr>
            <p:cNvPr id="977" name="Freeform: Shape 976">
              <a:extLst>
                <a:ext uri="{FF2B5EF4-FFF2-40B4-BE49-F238E27FC236}">
                  <a16:creationId xmlns:a16="http://schemas.microsoft.com/office/drawing/2014/main" id="{7D39EC63-6C8C-F386-7593-82E5DA4C5E7B}"/>
                </a:ext>
              </a:extLst>
            </p:cNvPr>
            <p:cNvSpPr/>
            <p:nvPr/>
          </p:nvSpPr>
          <p:spPr>
            <a:xfrm>
              <a:off x="9920288"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978" name="Freeform: Shape 977">
              <a:extLst>
                <a:ext uri="{FF2B5EF4-FFF2-40B4-BE49-F238E27FC236}">
                  <a16:creationId xmlns:a16="http://schemas.microsoft.com/office/drawing/2014/main" id="{BC8E7FF9-D7AF-84DF-3668-1EF843546685}"/>
                </a:ext>
              </a:extLst>
            </p:cNvPr>
            <p:cNvSpPr/>
            <p:nvPr/>
          </p:nvSpPr>
          <p:spPr>
            <a:xfrm>
              <a:off x="936509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979" name="Graphic 4">
              <a:extLst>
                <a:ext uri="{FF2B5EF4-FFF2-40B4-BE49-F238E27FC236}">
                  <a16:creationId xmlns:a16="http://schemas.microsoft.com/office/drawing/2014/main" id="{30966A6C-5583-14B3-EC3F-753E9784EC93}"/>
                </a:ext>
              </a:extLst>
            </p:cNvPr>
            <p:cNvGrpSpPr/>
            <p:nvPr/>
          </p:nvGrpSpPr>
          <p:grpSpPr>
            <a:xfrm>
              <a:off x="9358919" y="2728974"/>
              <a:ext cx="25434" cy="19629"/>
              <a:chOff x="9358919" y="2728974"/>
              <a:chExt cx="25434" cy="19629"/>
            </a:xfrm>
            <a:grpFill/>
          </p:grpSpPr>
          <p:sp>
            <p:nvSpPr>
              <p:cNvPr id="1244" name="Freeform: Shape 1243">
                <a:extLst>
                  <a:ext uri="{FF2B5EF4-FFF2-40B4-BE49-F238E27FC236}">
                    <a16:creationId xmlns:a16="http://schemas.microsoft.com/office/drawing/2014/main" id="{CB342085-28AA-8D10-7A8D-F9850873875F}"/>
                  </a:ext>
                </a:extLst>
              </p:cNvPr>
              <p:cNvSpPr/>
              <p:nvPr/>
            </p:nvSpPr>
            <p:spPr>
              <a:xfrm>
                <a:off x="9371636"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245" name="Freeform: Shape 1244">
                <a:extLst>
                  <a:ext uri="{FF2B5EF4-FFF2-40B4-BE49-F238E27FC236}">
                    <a16:creationId xmlns:a16="http://schemas.microsoft.com/office/drawing/2014/main" id="{D49F47AF-35E5-E432-DA5A-7116288B72E3}"/>
                  </a:ext>
                </a:extLst>
              </p:cNvPr>
              <p:cNvSpPr/>
              <p:nvPr/>
            </p:nvSpPr>
            <p:spPr>
              <a:xfrm>
                <a:off x="9358919"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980" name="Freeform: Shape 979">
              <a:extLst>
                <a:ext uri="{FF2B5EF4-FFF2-40B4-BE49-F238E27FC236}">
                  <a16:creationId xmlns:a16="http://schemas.microsoft.com/office/drawing/2014/main" id="{0FEF83B0-A98F-1066-A9F1-00B406A0F06F}"/>
                </a:ext>
              </a:extLst>
            </p:cNvPr>
            <p:cNvSpPr/>
            <p:nvPr/>
          </p:nvSpPr>
          <p:spPr>
            <a:xfrm>
              <a:off x="927353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981" name="Freeform: Shape 980">
              <a:extLst>
                <a:ext uri="{FF2B5EF4-FFF2-40B4-BE49-F238E27FC236}">
                  <a16:creationId xmlns:a16="http://schemas.microsoft.com/office/drawing/2014/main" id="{F542003B-8A00-CBFE-8385-C3DE2657CFE9}"/>
                </a:ext>
              </a:extLst>
            </p:cNvPr>
            <p:cNvSpPr/>
            <p:nvPr/>
          </p:nvSpPr>
          <p:spPr>
            <a:xfrm>
              <a:off x="937163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982" name="Freeform: Shape 981">
              <a:extLst>
                <a:ext uri="{FF2B5EF4-FFF2-40B4-BE49-F238E27FC236}">
                  <a16:creationId xmlns:a16="http://schemas.microsoft.com/office/drawing/2014/main" id="{254C0F46-A785-862A-DAA8-5FD7F1306A2B}"/>
                </a:ext>
              </a:extLst>
            </p:cNvPr>
            <p:cNvSpPr/>
            <p:nvPr/>
          </p:nvSpPr>
          <p:spPr>
            <a:xfrm>
              <a:off x="9913747"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983" name="Graphic 4">
              <a:extLst>
                <a:ext uri="{FF2B5EF4-FFF2-40B4-BE49-F238E27FC236}">
                  <a16:creationId xmlns:a16="http://schemas.microsoft.com/office/drawing/2014/main" id="{0DAB0974-FA88-0C8D-FFF0-A4AE259DD7EC}"/>
                </a:ext>
              </a:extLst>
            </p:cNvPr>
            <p:cNvGrpSpPr/>
            <p:nvPr/>
          </p:nvGrpSpPr>
          <p:grpSpPr>
            <a:xfrm>
              <a:off x="9907570" y="2728974"/>
              <a:ext cx="25434" cy="19629"/>
              <a:chOff x="9907570" y="2728974"/>
              <a:chExt cx="25434" cy="19629"/>
            </a:xfrm>
            <a:grpFill/>
          </p:grpSpPr>
          <p:sp>
            <p:nvSpPr>
              <p:cNvPr id="1242" name="Freeform: Shape 1241">
                <a:extLst>
                  <a:ext uri="{FF2B5EF4-FFF2-40B4-BE49-F238E27FC236}">
                    <a16:creationId xmlns:a16="http://schemas.microsoft.com/office/drawing/2014/main" id="{FD03BB4C-FA13-8E65-D111-39B9774BF035}"/>
                  </a:ext>
                </a:extLst>
              </p:cNvPr>
              <p:cNvSpPr/>
              <p:nvPr/>
            </p:nvSpPr>
            <p:spPr>
              <a:xfrm>
                <a:off x="9920288" y="2728974"/>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243" name="Freeform: Shape 1242">
                <a:extLst>
                  <a:ext uri="{FF2B5EF4-FFF2-40B4-BE49-F238E27FC236}">
                    <a16:creationId xmlns:a16="http://schemas.microsoft.com/office/drawing/2014/main" id="{7221F900-18D3-B14A-1118-B67B43AE7D0B}"/>
                  </a:ext>
                </a:extLst>
              </p:cNvPr>
              <p:cNvSpPr/>
              <p:nvPr/>
            </p:nvSpPr>
            <p:spPr>
              <a:xfrm>
                <a:off x="9907570" y="273017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984" name="Freeform: Shape 983">
              <a:extLst>
                <a:ext uri="{FF2B5EF4-FFF2-40B4-BE49-F238E27FC236}">
                  <a16:creationId xmlns:a16="http://schemas.microsoft.com/office/drawing/2014/main" id="{07F60137-CA46-8B02-EBAD-0EC39E0045C5}"/>
                </a:ext>
              </a:extLst>
            </p:cNvPr>
            <p:cNvSpPr/>
            <p:nvPr/>
          </p:nvSpPr>
          <p:spPr>
            <a:xfrm>
              <a:off x="9822184"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985" name="Freeform: Shape 984">
              <a:extLst>
                <a:ext uri="{FF2B5EF4-FFF2-40B4-BE49-F238E27FC236}">
                  <a16:creationId xmlns:a16="http://schemas.microsoft.com/office/drawing/2014/main" id="{2E7670D6-5150-C52B-B938-007D71580811}"/>
                </a:ext>
              </a:extLst>
            </p:cNvPr>
            <p:cNvSpPr/>
            <p:nvPr/>
          </p:nvSpPr>
          <p:spPr>
            <a:xfrm>
              <a:off x="9920288"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986" name="Freeform: Shape 985">
              <a:extLst>
                <a:ext uri="{FF2B5EF4-FFF2-40B4-BE49-F238E27FC236}">
                  <a16:creationId xmlns:a16="http://schemas.microsoft.com/office/drawing/2014/main" id="{1F87B8E2-FFD7-EF8C-436F-C315FECCD7E2}"/>
                </a:ext>
              </a:extLst>
            </p:cNvPr>
            <p:cNvSpPr/>
            <p:nvPr/>
          </p:nvSpPr>
          <p:spPr>
            <a:xfrm>
              <a:off x="9910114"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987" name="Freeform: Shape 986">
              <a:extLst>
                <a:ext uri="{FF2B5EF4-FFF2-40B4-BE49-F238E27FC236}">
                  <a16:creationId xmlns:a16="http://schemas.microsoft.com/office/drawing/2014/main" id="{0D0C3F27-83A7-AD04-047D-ACD104D9AA07}"/>
                </a:ext>
              </a:extLst>
            </p:cNvPr>
            <p:cNvSpPr/>
            <p:nvPr/>
          </p:nvSpPr>
          <p:spPr>
            <a:xfrm>
              <a:off x="9818551"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988" name="Freeform: Shape 987">
              <a:extLst>
                <a:ext uri="{FF2B5EF4-FFF2-40B4-BE49-F238E27FC236}">
                  <a16:creationId xmlns:a16="http://schemas.microsoft.com/office/drawing/2014/main" id="{3608C21A-23E2-0E1B-1725-FE28CC215622}"/>
                </a:ext>
              </a:extLst>
            </p:cNvPr>
            <p:cNvSpPr/>
            <p:nvPr/>
          </p:nvSpPr>
          <p:spPr>
            <a:xfrm>
              <a:off x="9916654"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989" name="Freeform: Shape 988">
              <a:extLst>
                <a:ext uri="{FF2B5EF4-FFF2-40B4-BE49-F238E27FC236}">
                  <a16:creationId xmlns:a16="http://schemas.microsoft.com/office/drawing/2014/main" id="{8C04A229-BFB2-A6F0-C307-6B986A54BB25}"/>
                </a:ext>
              </a:extLst>
            </p:cNvPr>
            <p:cNvSpPr/>
            <p:nvPr/>
          </p:nvSpPr>
          <p:spPr>
            <a:xfrm>
              <a:off x="9910114" y="354354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990" name="Graphic 4">
              <a:extLst>
                <a:ext uri="{FF2B5EF4-FFF2-40B4-BE49-F238E27FC236}">
                  <a16:creationId xmlns:a16="http://schemas.microsoft.com/office/drawing/2014/main" id="{103BF0E2-4389-5D86-1D64-1E44F290093F}"/>
                </a:ext>
              </a:extLst>
            </p:cNvPr>
            <p:cNvGrpSpPr/>
            <p:nvPr/>
          </p:nvGrpSpPr>
          <p:grpSpPr>
            <a:xfrm>
              <a:off x="9903937" y="3523767"/>
              <a:ext cx="25434" cy="19626"/>
              <a:chOff x="9903937" y="3523767"/>
              <a:chExt cx="25434" cy="19626"/>
            </a:xfrm>
            <a:grpFill/>
          </p:grpSpPr>
          <p:sp>
            <p:nvSpPr>
              <p:cNvPr id="1240" name="Freeform: Shape 1239">
                <a:extLst>
                  <a:ext uri="{FF2B5EF4-FFF2-40B4-BE49-F238E27FC236}">
                    <a16:creationId xmlns:a16="http://schemas.microsoft.com/office/drawing/2014/main" id="{91E9699B-E945-7AB1-3A0D-E7324C63751C}"/>
                  </a:ext>
                </a:extLst>
              </p:cNvPr>
              <p:cNvSpPr/>
              <p:nvPr/>
            </p:nvSpPr>
            <p:spPr>
              <a:xfrm>
                <a:off x="9916654"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1241" name="Freeform: Shape 1240">
                <a:extLst>
                  <a:ext uri="{FF2B5EF4-FFF2-40B4-BE49-F238E27FC236}">
                    <a16:creationId xmlns:a16="http://schemas.microsoft.com/office/drawing/2014/main" id="{3158AC0E-41B8-A22D-20C8-0FD1BC39C7FB}"/>
                  </a:ext>
                </a:extLst>
              </p:cNvPr>
              <p:cNvSpPr/>
              <p:nvPr/>
            </p:nvSpPr>
            <p:spPr>
              <a:xfrm>
                <a:off x="9903937"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991" name="Freeform: Shape 990">
              <a:extLst>
                <a:ext uri="{FF2B5EF4-FFF2-40B4-BE49-F238E27FC236}">
                  <a16:creationId xmlns:a16="http://schemas.microsoft.com/office/drawing/2014/main" id="{7005C493-C7BE-3FF3-80F0-7F0CA365A5FD}"/>
                </a:ext>
              </a:extLst>
            </p:cNvPr>
            <p:cNvSpPr/>
            <p:nvPr/>
          </p:nvSpPr>
          <p:spPr>
            <a:xfrm>
              <a:off x="9818551" y="3570452"/>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992" name="Freeform: Shape 991">
              <a:extLst>
                <a:ext uri="{FF2B5EF4-FFF2-40B4-BE49-F238E27FC236}">
                  <a16:creationId xmlns:a16="http://schemas.microsoft.com/office/drawing/2014/main" id="{35AB6FB5-74C9-17B0-0AA6-87DECAA7EC91}"/>
                </a:ext>
              </a:extLst>
            </p:cNvPr>
            <p:cNvSpPr/>
            <p:nvPr/>
          </p:nvSpPr>
          <p:spPr>
            <a:xfrm>
              <a:off x="9916654" y="355058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993" name="Freeform: Shape 992">
              <a:extLst>
                <a:ext uri="{FF2B5EF4-FFF2-40B4-BE49-F238E27FC236}">
                  <a16:creationId xmlns:a16="http://schemas.microsoft.com/office/drawing/2014/main" id="{100ADD5B-3FD1-93FE-65A6-402BE9AD75DB}"/>
                </a:ext>
              </a:extLst>
            </p:cNvPr>
            <p:cNvSpPr/>
            <p:nvPr/>
          </p:nvSpPr>
          <p:spPr>
            <a:xfrm>
              <a:off x="10462399"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994" name="Freeform: Shape 993">
              <a:extLst>
                <a:ext uri="{FF2B5EF4-FFF2-40B4-BE49-F238E27FC236}">
                  <a16:creationId xmlns:a16="http://schemas.microsoft.com/office/drawing/2014/main" id="{C15E665D-6902-88DC-D7B5-5AEA5B542251}"/>
                </a:ext>
              </a:extLst>
            </p:cNvPr>
            <p:cNvSpPr/>
            <p:nvPr/>
          </p:nvSpPr>
          <p:spPr>
            <a:xfrm>
              <a:off x="10370836"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995" name="Freeform: Shape 994">
              <a:extLst>
                <a:ext uri="{FF2B5EF4-FFF2-40B4-BE49-F238E27FC236}">
                  <a16:creationId xmlns:a16="http://schemas.microsoft.com/office/drawing/2014/main" id="{82549D67-DD3F-0DDF-02E9-530C5D18FE1D}"/>
                </a:ext>
              </a:extLst>
            </p:cNvPr>
            <p:cNvSpPr/>
            <p:nvPr/>
          </p:nvSpPr>
          <p:spPr>
            <a:xfrm>
              <a:off x="10468939"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996" name="Freeform: Shape 995">
              <a:extLst>
                <a:ext uri="{FF2B5EF4-FFF2-40B4-BE49-F238E27FC236}">
                  <a16:creationId xmlns:a16="http://schemas.microsoft.com/office/drawing/2014/main" id="{5E60A61A-6917-C3DB-1D82-A669722CBFCE}"/>
                </a:ext>
              </a:extLst>
            </p:cNvPr>
            <p:cNvSpPr/>
            <p:nvPr/>
          </p:nvSpPr>
          <p:spPr>
            <a:xfrm>
              <a:off x="10462399"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997" name="Graphic 4">
              <a:extLst>
                <a:ext uri="{FF2B5EF4-FFF2-40B4-BE49-F238E27FC236}">
                  <a16:creationId xmlns:a16="http://schemas.microsoft.com/office/drawing/2014/main" id="{CD362DBE-DDA7-86FF-D7B7-41BFD14B6B2C}"/>
                </a:ext>
              </a:extLst>
            </p:cNvPr>
            <p:cNvGrpSpPr/>
            <p:nvPr/>
          </p:nvGrpSpPr>
          <p:grpSpPr>
            <a:xfrm>
              <a:off x="10456222" y="2501891"/>
              <a:ext cx="25434" cy="19630"/>
              <a:chOff x="10456222" y="2501891"/>
              <a:chExt cx="25434" cy="19630"/>
            </a:xfrm>
            <a:grpFill/>
          </p:grpSpPr>
          <p:sp>
            <p:nvSpPr>
              <p:cNvPr id="1238" name="Freeform: Shape 1237">
                <a:extLst>
                  <a:ext uri="{FF2B5EF4-FFF2-40B4-BE49-F238E27FC236}">
                    <a16:creationId xmlns:a16="http://schemas.microsoft.com/office/drawing/2014/main" id="{9632CFD0-9C46-B415-D65B-F14FB75A228F}"/>
                  </a:ext>
                </a:extLst>
              </p:cNvPr>
              <p:cNvSpPr/>
              <p:nvPr/>
            </p:nvSpPr>
            <p:spPr>
              <a:xfrm>
                <a:off x="10468939"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239" name="Freeform: Shape 1238">
                <a:extLst>
                  <a:ext uri="{FF2B5EF4-FFF2-40B4-BE49-F238E27FC236}">
                    <a16:creationId xmlns:a16="http://schemas.microsoft.com/office/drawing/2014/main" id="{4E113DDC-2A61-E6D7-E6A1-73B1084A11EA}"/>
                  </a:ext>
                </a:extLst>
              </p:cNvPr>
              <p:cNvSpPr/>
              <p:nvPr/>
            </p:nvSpPr>
            <p:spPr>
              <a:xfrm>
                <a:off x="10456222"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998" name="Freeform: Shape 997">
              <a:extLst>
                <a:ext uri="{FF2B5EF4-FFF2-40B4-BE49-F238E27FC236}">
                  <a16:creationId xmlns:a16="http://schemas.microsoft.com/office/drawing/2014/main" id="{7A10FD2D-E636-9B78-88BD-8A3739CB66F4}"/>
                </a:ext>
              </a:extLst>
            </p:cNvPr>
            <p:cNvSpPr/>
            <p:nvPr/>
          </p:nvSpPr>
          <p:spPr>
            <a:xfrm>
              <a:off x="10277272" y="2548579"/>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00B0F0"/>
              </a:solidFill>
              <a:prstDash val="solid"/>
              <a:miter/>
            </a:ln>
          </p:spPr>
          <p:txBody>
            <a:bodyPr rtlCol="0" anchor="ctr"/>
            <a:lstStyle/>
            <a:p>
              <a:endParaRPr lang="LID4096" sz="200"/>
            </a:p>
          </p:txBody>
        </p:sp>
        <p:sp>
          <p:nvSpPr>
            <p:cNvPr id="999" name="Freeform: Shape 998">
              <a:extLst>
                <a:ext uri="{FF2B5EF4-FFF2-40B4-BE49-F238E27FC236}">
                  <a16:creationId xmlns:a16="http://schemas.microsoft.com/office/drawing/2014/main" id="{6BC78427-606C-9C16-80F2-B73712DD33E1}"/>
                </a:ext>
              </a:extLst>
            </p:cNvPr>
            <p:cNvSpPr/>
            <p:nvPr/>
          </p:nvSpPr>
          <p:spPr>
            <a:xfrm>
              <a:off x="10468939"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1000" name="Freeform: Shape 999">
              <a:extLst>
                <a:ext uri="{FF2B5EF4-FFF2-40B4-BE49-F238E27FC236}">
                  <a16:creationId xmlns:a16="http://schemas.microsoft.com/office/drawing/2014/main" id="{95962373-8F99-0E03-213C-F49D55EFB03C}"/>
                </a:ext>
              </a:extLst>
            </p:cNvPr>
            <p:cNvSpPr/>
            <p:nvPr/>
          </p:nvSpPr>
          <p:spPr>
            <a:xfrm>
              <a:off x="9644871" y="445187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01" name="Freeform: Shape 1000">
              <a:extLst>
                <a:ext uri="{FF2B5EF4-FFF2-40B4-BE49-F238E27FC236}">
                  <a16:creationId xmlns:a16="http://schemas.microsoft.com/office/drawing/2014/main" id="{7EE25FF5-A936-75DA-0C24-9448BA1DA9A3}"/>
                </a:ext>
              </a:extLst>
            </p:cNvPr>
            <p:cNvSpPr/>
            <p:nvPr/>
          </p:nvSpPr>
          <p:spPr>
            <a:xfrm>
              <a:off x="9553308" y="447878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02" name="Freeform: Shape 1001">
              <a:extLst>
                <a:ext uri="{FF2B5EF4-FFF2-40B4-BE49-F238E27FC236}">
                  <a16:creationId xmlns:a16="http://schemas.microsoft.com/office/drawing/2014/main" id="{2E98F91D-E36E-9895-17AD-752505DEDE80}"/>
                </a:ext>
              </a:extLst>
            </p:cNvPr>
            <p:cNvSpPr/>
            <p:nvPr/>
          </p:nvSpPr>
          <p:spPr>
            <a:xfrm>
              <a:off x="9651412" y="445891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1003" name="Freeform: Shape 1002">
              <a:extLst>
                <a:ext uri="{FF2B5EF4-FFF2-40B4-BE49-F238E27FC236}">
                  <a16:creationId xmlns:a16="http://schemas.microsoft.com/office/drawing/2014/main" id="{4D73102B-DB19-93B2-E225-AF0140B58019}"/>
                </a:ext>
              </a:extLst>
            </p:cNvPr>
            <p:cNvSpPr/>
            <p:nvPr/>
          </p:nvSpPr>
          <p:spPr>
            <a:xfrm>
              <a:off x="9644871" y="456541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04" name="Graphic 4">
              <a:extLst>
                <a:ext uri="{FF2B5EF4-FFF2-40B4-BE49-F238E27FC236}">
                  <a16:creationId xmlns:a16="http://schemas.microsoft.com/office/drawing/2014/main" id="{6DB8FFB9-A464-7C48-BC08-BEB980DD1650}"/>
                </a:ext>
              </a:extLst>
            </p:cNvPr>
            <p:cNvGrpSpPr/>
            <p:nvPr/>
          </p:nvGrpSpPr>
          <p:grpSpPr>
            <a:xfrm>
              <a:off x="9638695" y="4545640"/>
              <a:ext cx="25434" cy="19626"/>
              <a:chOff x="9638695" y="4545640"/>
              <a:chExt cx="25434" cy="19626"/>
            </a:xfrm>
            <a:grpFill/>
          </p:grpSpPr>
          <p:sp>
            <p:nvSpPr>
              <p:cNvPr id="1236" name="Freeform: Shape 1235">
                <a:extLst>
                  <a:ext uri="{FF2B5EF4-FFF2-40B4-BE49-F238E27FC236}">
                    <a16:creationId xmlns:a16="http://schemas.microsoft.com/office/drawing/2014/main" id="{36B7AFEC-3AD4-B446-ACBE-25B8A3090020}"/>
                  </a:ext>
                </a:extLst>
              </p:cNvPr>
              <p:cNvSpPr/>
              <p:nvPr/>
            </p:nvSpPr>
            <p:spPr>
              <a:xfrm>
                <a:off x="9651412" y="4545640"/>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1237" name="Freeform: Shape 1236">
                <a:extLst>
                  <a:ext uri="{FF2B5EF4-FFF2-40B4-BE49-F238E27FC236}">
                    <a16:creationId xmlns:a16="http://schemas.microsoft.com/office/drawing/2014/main" id="{60932345-3E3D-4870-86C4-B84DA0C0E7F5}"/>
                  </a:ext>
                </a:extLst>
              </p:cNvPr>
              <p:cNvSpPr/>
              <p:nvPr/>
            </p:nvSpPr>
            <p:spPr>
              <a:xfrm>
                <a:off x="9638695" y="454683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05" name="Freeform: Shape 1004">
              <a:extLst>
                <a:ext uri="{FF2B5EF4-FFF2-40B4-BE49-F238E27FC236}">
                  <a16:creationId xmlns:a16="http://schemas.microsoft.com/office/drawing/2014/main" id="{4C2127F8-3B3B-AA19-ACC7-ECE42E929979}"/>
                </a:ext>
              </a:extLst>
            </p:cNvPr>
            <p:cNvSpPr/>
            <p:nvPr/>
          </p:nvSpPr>
          <p:spPr>
            <a:xfrm>
              <a:off x="9553308" y="4592324"/>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06" name="Freeform: Shape 1005">
              <a:extLst>
                <a:ext uri="{FF2B5EF4-FFF2-40B4-BE49-F238E27FC236}">
                  <a16:creationId xmlns:a16="http://schemas.microsoft.com/office/drawing/2014/main" id="{3DA3310D-2B03-3421-0DB4-4B96FA52D81B}"/>
                </a:ext>
              </a:extLst>
            </p:cNvPr>
            <p:cNvSpPr/>
            <p:nvPr/>
          </p:nvSpPr>
          <p:spPr>
            <a:xfrm>
              <a:off x="9651412" y="4572457"/>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1007" name="Freeform: Shape 1006">
              <a:extLst>
                <a:ext uri="{FF2B5EF4-FFF2-40B4-BE49-F238E27FC236}">
                  <a16:creationId xmlns:a16="http://schemas.microsoft.com/office/drawing/2014/main" id="{36BBB587-B6E6-023F-F548-497EA701D61C}"/>
                </a:ext>
              </a:extLst>
            </p:cNvPr>
            <p:cNvSpPr/>
            <p:nvPr/>
          </p:nvSpPr>
          <p:spPr>
            <a:xfrm>
              <a:off x="10458766" y="274875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08" name="Freeform: Shape 1007">
              <a:extLst>
                <a:ext uri="{FF2B5EF4-FFF2-40B4-BE49-F238E27FC236}">
                  <a16:creationId xmlns:a16="http://schemas.microsoft.com/office/drawing/2014/main" id="{E07BC6FD-83E0-CBD2-6BA9-0AA77B647456}"/>
                </a:ext>
              </a:extLst>
            </p:cNvPr>
            <p:cNvSpPr/>
            <p:nvPr/>
          </p:nvSpPr>
          <p:spPr>
            <a:xfrm>
              <a:off x="10367203" y="277566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09" name="Freeform: Shape 1008">
              <a:extLst>
                <a:ext uri="{FF2B5EF4-FFF2-40B4-BE49-F238E27FC236}">
                  <a16:creationId xmlns:a16="http://schemas.microsoft.com/office/drawing/2014/main" id="{F1AB69F8-CAAD-8015-51E7-6D3765F01AA7}"/>
                </a:ext>
              </a:extLst>
            </p:cNvPr>
            <p:cNvSpPr/>
            <p:nvPr/>
          </p:nvSpPr>
          <p:spPr>
            <a:xfrm>
              <a:off x="10465306" y="2755792"/>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1010" name="Freeform: Shape 1009">
              <a:extLst>
                <a:ext uri="{FF2B5EF4-FFF2-40B4-BE49-F238E27FC236}">
                  <a16:creationId xmlns:a16="http://schemas.microsoft.com/office/drawing/2014/main" id="{FF53D4E5-9A73-1A9E-44EA-A7BF5EEAE2BC}"/>
                </a:ext>
              </a:extLst>
            </p:cNvPr>
            <p:cNvSpPr/>
            <p:nvPr/>
          </p:nvSpPr>
          <p:spPr>
            <a:xfrm>
              <a:off x="10447865"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11" name="Graphic 4">
              <a:extLst>
                <a:ext uri="{FF2B5EF4-FFF2-40B4-BE49-F238E27FC236}">
                  <a16:creationId xmlns:a16="http://schemas.microsoft.com/office/drawing/2014/main" id="{99D83246-B2F4-401A-1F95-CC6309D8CB37}"/>
                </a:ext>
              </a:extLst>
            </p:cNvPr>
            <p:cNvGrpSpPr/>
            <p:nvPr/>
          </p:nvGrpSpPr>
          <p:grpSpPr>
            <a:xfrm>
              <a:off x="10445936" y="2842515"/>
              <a:ext cx="25314" cy="19630"/>
              <a:chOff x="10445936" y="2842515"/>
              <a:chExt cx="25314" cy="19630"/>
            </a:xfrm>
            <a:grpFill/>
          </p:grpSpPr>
          <p:sp>
            <p:nvSpPr>
              <p:cNvPr id="1234" name="Freeform: Shape 1233">
                <a:extLst>
                  <a:ext uri="{FF2B5EF4-FFF2-40B4-BE49-F238E27FC236}">
                    <a16:creationId xmlns:a16="http://schemas.microsoft.com/office/drawing/2014/main" id="{0FE1A023-975C-0838-136A-2B6DD9D28496}"/>
                  </a:ext>
                </a:extLst>
              </p:cNvPr>
              <p:cNvSpPr/>
              <p:nvPr/>
            </p:nvSpPr>
            <p:spPr>
              <a:xfrm>
                <a:off x="10458697" y="2842515"/>
                <a:ext cx="141" cy="755"/>
              </a:xfrm>
              <a:custGeom>
                <a:avLst/>
                <a:gdLst>
                  <a:gd name="connsiteX0" fmla="*/ 146 w 141"/>
                  <a:gd name="connsiteY0" fmla="*/ 1784 h 755"/>
                  <a:gd name="connsiteX1" fmla="*/ 4 w 141"/>
                  <a:gd name="connsiteY1" fmla="*/ 2540 h 755"/>
                </a:gdLst>
                <a:ahLst/>
                <a:cxnLst>
                  <a:cxn ang="0">
                    <a:pos x="connsiteX0" y="connsiteY0"/>
                  </a:cxn>
                  <a:cxn ang="0">
                    <a:pos x="connsiteX1" y="connsiteY1"/>
                  </a:cxn>
                </a:cxnLst>
                <a:rect l="l" t="t" r="r" b="b"/>
                <a:pathLst>
                  <a:path w="141" h="755">
                    <a:moveTo>
                      <a:pt x="146" y="1784"/>
                    </a:moveTo>
                    <a:cubicBezTo>
                      <a:pt x="98" y="2042"/>
                      <a:pt x="51" y="2282"/>
                      <a:pt x="4" y="2540"/>
                    </a:cubicBezTo>
                  </a:path>
                </a:pathLst>
              </a:custGeom>
              <a:grpFill/>
              <a:ln w="9525" cap="flat">
                <a:solidFill>
                  <a:srgbClr val="00B0F0"/>
                </a:solidFill>
                <a:prstDash val="solid"/>
                <a:miter/>
              </a:ln>
            </p:spPr>
            <p:txBody>
              <a:bodyPr rtlCol="0" anchor="ctr"/>
              <a:lstStyle/>
              <a:p>
                <a:endParaRPr lang="LID4096" sz="200"/>
              </a:p>
            </p:txBody>
          </p:sp>
          <p:sp>
            <p:nvSpPr>
              <p:cNvPr id="1235" name="Freeform: Shape 1234">
                <a:extLst>
                  <a:ext uri="{FF2B5EF4-FFF2-40B4-BE49-F238E27FC236}">
                    <a16:creationId xmlns:a16="http://schemas.microsoft.com/office/drawing/2014/main" id="{0A135AB5-C1D4-0C38-1E1D-48A30CD3581F}"/>
                  </a:ext>
                </a:extLst>
              </p:cNvPr>
              <p:cNvSpPr/>
              <p:nvPr/>
            </p:nvSpPr>
            <p:spPr>
              <a:xfrm>
                <a:off x="10445936" y="2843179"/>
                <a:ext cx="25314" cy="18966"/>
              </a:xfrm>
              <a:custGeom>
                <a:avLst/>
                <a:gdLst>
                  <a:gd name="connsiteX0" fmla="*/ 25318 w 25314"/>
                  <a:gd name="connsiteY0" fmla="*/ 3038 h 18966"/>
                  <a:gd name="connsiteX1" fmla="*/ 9139 w 25314"/>
                  <a:gd name="connsiteY1" fmla="*/ 20751 h 18966"/>
                  <a:gd name="connsiteX2" fmla="*/ 4 w 25314"/>
                  <a:gd name="connsiteY2" fmla="*/ 1784 h 18966"/>
                  <a:gd name="connsiteX3" fmla="*/ 25318 w 25314"/>
                  <a:gd name="connsiteY3" fmla="*/ 3038 h 18966"/>
                </a:gdLst>
                <a:ahLst/>
                <a:cxnLst>
                  <a:cxn ang="0">
                    <a:pos x="connsiteX0" y="connsiteY0"/>
                  </a:cxn>
                  <a:cxn ang="0">
                    <a:pos x="connsiteX1" y="connsiteY1"/>
                  </a:cxn>
                  <a:cxn ang="0">
                    <a:pos x="connsiteX2" y="connsiteY2"/>
                  </a:cxn>
                  <a:cxn ang="0">
                    <a:pos x="connsiteX3" y="connsiteY3"/>
                  </a:cxn>
                </a:cxnLst>
                <a:rect l="l" t="t" r="r" b="b"/>
                <a:pathLst>
                  <a:path w="25314" h="18966">
                    <a:moveTo>
                      <a:pt x="25318" y="3038"/>
                    </a:moveTo>
                    <a:lnTo>
                      <a:pt x="9139" y="20751"/>
                    </a:lnTo>
                    <a:lnTo>
                      <a:pt x="4" y="1784"/>
                    </a:lnTo>
                    <a:lnTo>
                      <a:pt x="25318" y="3038"/>
                    </a:lnTo>
                    <a:close/>
                  </a:path>
                </a:pathLst>
              </a:custGeom>
              <a:grpFill/>
              <a:ln w="9525" cap="flat">
                <a:solidFill>
                  <a:srgbClr val="00B0F0"/>
                </a:solidFill>
                <a:prstDash val="solid"/>
                <a:miter/>
              </a:ln>
            </p:spPr>
            <p:txBody>
              <a:bodyPr rtlCol="0" anchor="ctr"/>
              <a:lstStyle/>
              <a:p>
                <a:endParaRPr lang="LID4096" sz="200"/>
              </a:p>
            </p:txBody>
          </p:sp>
        </p:grpSp>
        <p:sp>
          <p:nvSpPr>
            <p:cNvPr id="1012" name="Freeform: Shape 1011">
              <a:extLst>
                <a:ext uri="{FF2B5EF4-FFF2-40B4-BE49-F238E27FC236}">
                  <a16:creationId xmlns:a16="http://schemas.microsoft.com/office/drawing/2014/main" id="{5776098C-4F44-A559-12A2-28D0FD00C866}"/>
                </a:ext>
              </a:extLst>
            </p:cNvPr>
            <p:cNvSpPr/>
            <p:nvPr/>
          </p:nvSpPr>
          <p:spPr>
            <a:xfrm>
              <a:off x="10356302"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13" name="Freeform: Shape 1012">
              <a:extLst>
                <a:ext uri="{FF2B5EF4-FFF2-40B4-BE49-F238E27FC236}">
                  <a16:creationId xmlns:a16="http://schemas.microsoft.com/office/drawing/2014/main" id="{FDB1D7B0-4168-F971-10FD-680C6C39FDD6}"/>
                </a:ext>
              </a:extLst>
            </p:cNvPr>
            <p:cNvSpPr/>
            <p:nvPr/>
          </p:nvSpPr>
          <p:spPr>
            <a:xfrm>
              <a:off x="1045440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sp>
          <p:nvSpPr>
            <p:cNvPr id="1014" name="Freeform: Shape 1013">
              <a:extLst>
                <a:ext uri="{FF2B5EF4-FFF2-40B4-BE49-F238E27FC236}">
                  <a16:creationId xmlns:a16="http://schemas.microsoft.com/office/drawing/2014/main" id="{24DCF3BE-F936-37F6-BA45-65E81F8CADEF}"/>
                </a:ext>
              </a:extLst>
            </p:cNvPr>
            <p:cNvSpPr/>
            <p:nvPr/>
          </p:nvSpPr>
          <p:spPr>
            <a:xfrm>
              <a:off x="9913747"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15" name="Freeform: Shape 1014">
              <a:extLst>
                <a:ext uri="{FF2B5EF4-FFF2-40B4-BE49-F238E27FC236}">
                  <a16:creationId xmlns:a16="http://schemas.microsoft.com/office/drawing/2014/main" id="{67F7F4AE-B26B-18C0-8504-8073DFC4D3F0}"/>
                </a:ext>
              </a:extLst>
            </p:cNvPr>
            <p:cNvSpPr/>
            <p:nvPr/>
          </p:nvSpPr>
          <p:spPr>
            <a:xfrm>
              <a:off x="9728620" y="3229828"/>
              <a:ext cx="383334" cy="66355"/>
            </a:xfrm>
            <a:custGeom>
              <a:avLst/>
              <a:gdLst>
                <a:gd name="connsiteX0" fmla="*/ 383339 w 383334"/>
                <a:gd name="connsiteY0" fmla="*/ 34962 h 66355"/>
                <a:gd name="connsiteX1" fmla="*/ 191671 w 383334"/>
                <a:gd name="connsiteY1" fmla="*/ 68140 h 66355"/>
                <a:gd name="connsiteX2" fmla="*/ 4 w 383334"/>
                <a:gd name="connsiteY2" fmla="*/ 34962 h 66355"/>
                <a:gd name="connsiteX3" fmla="*/ 191671 w 383334"/>
                <a:gd name="connsiteY3" fmla="*/ 1784 h 66355"/>
                <a:gd name="connsiteX4" fmla="*/ 383339 w 383334"/>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 h="66355">
                  <a:moveTo>
                    <a:pt x="383339" y="34962"/>
                  </a:moveTo>
                  <a:cubicBezTo>
                    <a:pt x="383339" y="53285"/>
                    <a:pt x="297526" y="68140"/>
                    <a:pt x="191671" y="68140"/>
                  </a:cubicBezTo>
                  <a:cubicBezTo>
                    <a:pt x="85816" y="68140"/>
                    <a:pt x="4" y="53285"/>
                    <a:pt x="4" y="34962"/>
                  </a:cubicBezTo>
                  <a:cubicBezTo>
                    <a:pt x="4" y="16638"/>
                    <a:pt x="85816" y="1784"/>
                    <a:pt x="191671" y="1784"/>
                  </a:cubicBezTo>
                  <a:cubicBezTo>
                    <a:pt x="297526" y="1784"/>
                    <a:pt x="383339" y="16638"/>
                    <a:pt x="383339" y="34962"/>
                  </a:cubicBezTo>
                  <a:close/>
                </a:path>
              </a:pathLst>
            </a:custGeom>
            <a:grpFill/>
            <a:ln w="9525" cap="flat">
              <a:solidFill>
                <a:srgbClr val="00B0F0"/>
              </a:solidFill>
              <a:prstDash val="solid"/>
              <a:miter/>
            </a:ln>
          </p:spPr>
          <p:txBody>
            <a:bodyPr rtlCol="0" anchor="ctr"/>
            <a:lstStyle/>
            <a:p>
              <a:endParaRPr lang="LID4096" sz="200"/>
            </a:p>
          </p:txBody>
        </p:sp>
        <p:sp>
          <p:nvSpPr>
            <p:cNvPr id="1016" name="Freeform: Shape 1015">
              <a:extLst>
                <a:ext uri="{FF2B5EF4-FFF2-40B4-BE49-F238E27FC236}">
                  <a16:creationId xmlns:a16="http://schemas.microsoft.com/office/drawing/2014/main" id="{AC2DFD40-D0E4-745A-B014-4A824E002848}"/>
                </a:ext>
              </a:extLst>
            </p:cNvPr>
            <p:cNvSpPr/>
            <p:nvPr/>
          </p:nvSpPr>
          <p:spPr>
            <a:xfrm>
              <a:off x="9920288"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1017" name="Freeform: Shape 1016">
              <a:extLst>
                <a:ext uri="{FF2B5EF4-FFF2-40B4-BE49-F238E27FC236}">
                  <a16:creationId xmlns:a16="http://schemas.microsoft.com/office/drawing/2014/main" id="{CFD5DFD2-D23A-0C4C-266C-11976AA33603}"/>
                </a:ext>
              </a:extLst>
            </p:cNvPr>
            <p:cNvSpPr/>
            <p:nvPr/>
          </p:nvSpPr>
          <p:spPr>
            <a:xfrm>
              <a:off x="9913747"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18" name="Graphic 4">
              <a:extLst>
                <a:ext uri="{FF2B5EF4-FFF2-40B4-BE49-F238E27FC236}">
                  <a16:creationId xmlns:a16="http://schemas.microsoft.com/office/drawing/2014/main" id="{8F0D537C-A14F-51BD-8C5C-99476D0BDA65}"/>
                </a:ext>
              </a:extLst>
            </p:cNvPr>
            <p:cNvGrpSpPr/>
            <p:nvPr/>
          </p:nvGrpSpPr>
          <p:grpSpPr>
            <a:xfrm>
              <a:off x="9907570" y="3296684"/>
              <a:ext cx="25434" cy="19626"/>
              <a:chOff x="9907570" y="3296684"/>
              <a:chExt cx="25434" cy="19626"/>
            </a:xfrm>
            <a:grpFill/>
          </p:grpSpPr>
          <p:sp>
            <p:nvSpPr>
              <p:cNvPr id="1232" name="Freeform: Shape 1231">
                <a:extLst>
                  <a:ext uri="{FF2B5EF4-FFF2-40B4-BE49-F238E27FC236}">
                    <a16:creationId xmlns:a16="http://schemas.microsoft.com/office/drawing/2014/main" id="{0C6FF779-36FE-C38D-723B-8CA6AEDF3E6A}"/>
                  </a:ext>
                </a:extLst>
              </p:cNvPr>
              <p:cNvSpPr/>
              <p:nvPr/>
            </p:nvSpPr>
            <p:spPr>
              <a:xfrm>
                <a:off x="9920288"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1233" name="Freeform: Shape 1232">
                <a:extLst>
                  <a:ext uri="{FF2B5EF4-FFF2-40B4-BE49-F238E27FC236}">
                    <a16:creationId xmlns:a16="http://schemas.microsoft.com/office/drawing/2014/main" id="{B6066025-AFCA-A587-1C3B-CFFC5E6DBC17}"/>
                  </a:ext>
                </a:extLst>
              </p:cNvPr>
              <p:cNvSpPr/>
              <p:nvPr/>
            </p:nvSpPr>
            <p:spPr>
              <a:xfrm>
                <a:off x="9907570"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19" name="Freeform: Shape 1018">
              <a:extLst>
                <a:ext uri="{FF2B5EF4-FFF2-40B4-BE49-F238E27FC236}">
                  <a16:creationId xmlns:a16="http://schemas.microsoft.com/office/drawing/2014/main" id="{E91DE71D-919E-875D-B520-FB32EC760CD0}"/>
                </a:ext>
              </a:extLst>
            </p:cNvPr>
            <p:cNvSpPr/>
            <p:nvPr/>
          </p:nvSpPr>
          <p:spPr>
            <a:xfrm>
              <a:off x="9640510" y="3343369"/>
              <a:ext cx="559555" cy="66355"/>
            </a:xfrm>
            <a:custGeom>
              <a:avLst/>
              <a:gdLst>
                <a:gd name="connsiteX0" fmla="*/ 559559 w 559555"/>
                <a:gd name="connsiteY0" fmla="*/ 34962 h 66355"/>
                <a:gd name="connsiteX1" fmla="*/ 279782 w 559555"/>
                <a:gd name="connsiteY1" fmla="*/ 68139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39"/>
                    <a:pt x="279782" y="68139"/>
                  </a:cubicBezTo>
                  <a:cubicBezTo>
                    <a:pt x="125265" y="68139"/>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1020" name="Freeform: Shape 1019">
              <a:extLst>
                <a:ext uri="{FF2B5EF4-FFF2-40B4-BE49-F238E27FC236}">
                  <a16:creationId xmlns:a16="http://schemas.microsoft.com/office/drawing/2014/main" id="{A07EF042-BC3F-E62A-F698-37751BAFB86F}"/>
                </a:ext>
              </a:extLst>
            </p:cNvPr>
            <p:cNvSpPr/>
            <p:nvPr/>
          </p:nvSpPr>
          <p:spPr>
            <a:xfrm>
              <a:off x="9920288"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1021" name="Freeform: Shape 1020">
              <a:extLst>
                <a:ext uri="{FF2B5EF4-FFF2-40B4-BE49-F238E27FC236}">
                  <a16:creationId xmlns:a16="http://schemas.microsoft.com/office/drawing/2014/main" id="{5FDD3A41-E2F0-DAE4-2193-DA24C6F4600D}"/>
                </a:ext>
              </a:extLst>
            </p:cNvPr>
            <p:cNvSpPr/>
            <p:nvPr/>
          </p:nvSpPr>
          <p:spPr>
            <a:xfrm>
              <a:off x="9365096" y="343000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22" name="Freeform: Shape 1021">
              <a:extLst>
                <a:ext uri="{FF2B5EF4-FFF2-40B4-BE49-F238E27FC236}">
                  <a16:creationId xmlns:a16="http://schemas.microsoft.com/office/drawing/2014/main" id="{9BE54D2A-D1FF-C92D-518B-A6BEE5BDC3F7}"/>
                </a:ext>
              </a:extLst>
            </p:cNvPr>
            <p:cNvSpPr/>
            <p:nvPr/>
          </p:nvSpPr>
          <p:spPr>
            <a:xfrm>
              <a:off x="9273533" y="345691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23" name="Freeform: Shape 1022">
              <a:extLst>
                <a:ext uri="{FF2B5EF4-FFF2-40B4-BE49-F238E27FC236}">
                  <a16:creationId xmlns:a16="http://schemas.microsoft.com/office/drawing/2014/main" id="{F65BDBB1-6E6D-72D3-801F-13C0DED6A7BB}"/>
                </a:ext>
              </a:extLst>
            </p:cNvPr>
            <p:cNvSpPr/>
            <p:nvPr/>
          </p:nvSpPr>
          <p:spPr>
            <a:xfrm>
              <a:off x="9371636" y="3437042"/>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grpSp>
          <p:nvGrpSpPr>
            <p:cNvPr id="1024" name="Graphic 4">
              <a:extLst>
                <a:ext uri="{FF2B5EF4-FFF2-40B4-BE49-F238E27FC236}">
                  <a16:creationId xmlns:a16="http://schemas.microsoft.com/office/drawing/2014/main" id="{6BC633D5-B508-410F-3D10-452A53B5E327}"/>
                </a:ext>
              </a:extLst>
            </p:cNvPr>
            <p:cNvGrpSpPr/>
            <p:nvPr/>
          </p:nvGrpSpPr>
          <p:grpSpPr>
            <a:xfrm>
              <a:off x="9358919" y="3523767"/>
              <a:ext cx="25434" cy="19626"/>
              <a:chOff x="9358919" y="3523767"/>
              <a:chExt cx="25434" cy="19626"/>
            </a:xfrm>
            <a:grpFill/>
          </p:grpSpPr>
          <p:sp>
            <p:nvSpPr>
              <p:cNvPr id="1230" name="Freeform: Shape 1229">
                <a:extLst>
                  <a:ext uri="{FF2B5EF4-FFF2-40B4-BE49-F238E27FC236}">
                    <a16:creationId xmlns:a16="http://schemas.microsoft.com/office/drawing/2014/main" id="{D1F02111-75F5-75BB-5B57-BDE53B9672C1}"/>
                  </a:ext>
                </a:extLst>
              </p:cNvPr>
              <p:cNvSpPr/>
              <p:nvPr/>
            </p:nvSpPr>
            <p:spPr>
              <a:xfrm>
                <a:off x="9371636" y="3523767"/>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1231" name="Freeform: Shape 1230">
                <a:extLst>
                  <a:ext uri="{FF2B5EF4-FFF2-40B4-BE49-F238E27FC236}">
                    <a16:creationId xmlns:a16="http://schemas.microsoft.com/office/drawing/2014/main" id="{BF598B16-9F82-F025-7DD5-676A354EA948}"/>
                  </a:ext>
                </a:extLst>
              </p:cNvPr>
              <p:cNvSpPr/>
              <p:nvPr/>
            </p:nvSpPr>
            <p:spPr>
              <a:xfrm>
                <a:off x="9358919" y="3524962"/>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25" name="Freeform: Shape 1024">
              <a:extLst>
                <a:ext uri="{FF2B5EF4-FFF2-40B4-BE49-F238E27FC236}">
                  <a16:creationId xmlns:a16="http://schemas.microsoft.com/office/drawing/2014/main" id="{46A6AAFD-58EF-7122-FBFE-60265BD9B094}"/>
                </a:ext>
              </a:extLst>
            </p:cNvPr>
            <p:cNvSpPr/>
            <p:nvPr/>
          </p:nvSpPr>
          <p:spPr>
            <a:xfrm>
              <a:off x="10440599"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26" name="Freeform: Shape 1025">
              <a:extLst>
                <a:ext uri="{FF2B5EF4-FFF2-40B4-BE49-F238E27FC236}">
                  <a16:creationId xmlns:a16="http://schemas.microsoft.com/office/drawing/2014/main" id="{63593787-0D61-C355-DA53-2729FCF851C9}"/>
                </a:ext>
              </a:extLst>
            </p:cNvPr>
            <p:cNvSpPr/>
            <p:nvPr/>
          </p:nvSpPr>
          <p:spPr>
            <a:xfrm>
              <a:off x="10177757"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1027" name="Freeform: Shape 1026">
              <a:extLst>
                <a:ext uri="{FF2B5EF4-FFF2-40B4-BE49-F238E27FC236}">
                  <a16:creationId xmlns:a16="http://schemas.microsoft.com/office/drawing/2014/main" id="{67309CAB-EDD8-6D22-5A82-AAAAB21468A4}"/>
                </a:ext>
              </a:extLst>
            </p:cNvPr>
            <p:cNvSpPr/>
            <p:nvPr/>
          </p:nvSpPr>
          <p:spPr>
            <a:xfrm>
              <a:off x="10447139"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grpSp>
          <p:nvGrpSpPr>
            <p:cNvPr id="1028" name="Graphic 4">
              <a:extLst>
                <a:ext uri="{FF2B5EF4-FFF2-40B4-BE49-F238E27FC236}">
                  <a16:creationId xmlns:a16="http://schemas.microsoft.com/office/drawing/2014/main" id="{6539FF0A-2395-DB38-8DC5-72E772237D11}"/>
                </a:ext>
              </a:extLst>
            </p:cNvPr>
            <p:cNvGrpSpPr/>
            <p:nvPr/>
          </p:nvGrpSpPr>
          <p:grpSpPr>
            <a:xfrm>
              <a:off x="9927300" y="3285277"/>
              <a:ext cx="318745" cy="36423"/>
              <a:chOff x="9927300" y="3285277"/>
              <a:chExt cx="318745" cy="36423"/>
            </a:xfrm>
            <a:grpFill/>
          </p:grpSpPr>
          <p:sp>
            <p:nvSpPr>
              <p:cNvPr id="1228" name="Freeform: Shape 1227">
                <a:extLst>
                  <a:ext uri="{FF2B5EF4-FFF2-40B4-BE49-F238E27FC236}">
                    <a16:creationId xmlns:a16="http://schemas.microsoft.com/office/drawing/2014/main" id="{46ABD314-A449-B589-836D-42DB1998BF6E}"/>
                  </a:ext>
                </a:extLst>
              </p:cNvPr>
              <p:cNvSpPr/>
              <p:nvPr/>
            </p:nvSpPr>
            <p:spPr>
              <a:xfrm>
                <a:off x="9963871" y="3285277"/>
                <a:ext cx="282174" cy="30003"/>
              </a:xfrm>
              <a:custGeom>
                <a:avLst/>
                <a:gdLst>
                  <a:gd name="connsiteX0" fmla="*/ 282178 w 282174"/>
                  <a:gd name="connsiteY0" fmla="*/ 1784 h 30003"/>
                  <a:gd name="connsiteX1" fmla="*/ 181695 w 282174"/>
                  <a:gd name="connsiteY1" fmla="*/ 12690 h 30003"/>
                  <a:gd name="connsiteX2" fmla="*/ 4 w 282174"/>
                  <a:gd name="connsiteY2" fmla="*/ 31788 h 30003"/>
                </a:gdLst>
                <a:ahLst/>
                <a:cxnLst>
                  <a:cxn ang="0">
                    <a:pos x="connsiteX0" y="connsiteY0"/>
                  </a:cxn>
                  <a:cxn ang="0">
                    <a:pos x="connsiteX1" y="connsiteY1"/>
                  </a:cxn>
                  <a:cxn ang="0">
                    <a:pos x="connsiteX2" y="connsiteY2"/>
                  </a:cxn>
                </a:cxnLst>
                <a:rect l="l" t="t" r="r" b="b"/>
                <a:pathLst>
                  <a:path w="282174" h="30003">
                    <a:moveTo>
                      <a:pt x="282178" y="1784"/>
                    </a:moveTo>
                    <a:cubicBezTo>
                      <a:pt x="248638" y="5456"/>
                      <a:pt x="214193" y="9201"/>
                      <a:pt x="181695" y="12690"/>
                    </a:cubicBezTo>
                    <a:cubicBezTo>
                      <a:pt x="118575" y="19468"/>
                      <a:pt x="45400" y="27088"/>
                      <a:pt x="4" y="31788"/>
                    </a:cubicBezTo>
                  </a:path>
                </a:pathLst>
              </a:custGeom>
              <a:grpFill/>
              <a:ln w="9525" cap="flat">
                <a:solidFill>
                  <a:srgbClr val="00B0F0"/>
                </a:solidFill>
                <a:prstDash val="solid"/>
                <a:miter/>
              </a:ln>
            </p:spPr>
            <p:txBody>
              <a:bodyPr rtlCol="0" anchor="ctr"/>
              <a:lstStyle/>
              <a:p>
                <a:endParaRPr lang="LID4096" sz="200"/>
              </a:p>
            </p:txBody>
          </p:sp>
          <p:sp>
            <p:nvSpPr>
              <p:cNvPr id="1229" name="Freeform: Shape 1228">
                <a:extLst>
                  <a:ext uri="{FF2B5EF4-FFF2-40B4-BE49-F238E27FC236}">
                    <a16:creationId xmlns:a16="http://schemas.microsoft.com/office/drawing/2014/main" id="{FBC40689-82D9-DABB-9C12-323360605AE6}"/>
                  </a:ext>
                </a:extLst>
              </p:cNvPr>
              <p:cNvSpPr/>
              <p:nvPr/>
            </p:nvSpPr>
            <p:spPr>
              <a:xfrm>
                <a:off x="9927300" y="3309058"/>
                <a:ext cx="38140" cy="12642"/>
              </a:xfrm>
              <a:custGeom>
                <a:avLst/>
                <a:gdLst>
                  <a:gd name="connsiteX0" fmla="*/ 38144 w 38140"/>
                  <a:gd name="connsiteY0" fmla="*/ 14427 h 12642"/>
                  <a:gd name="connsiteX1" fmla="*/ 4 w 38140"/>
                  <a:gd name="connsiteY1" fmla="*/ 11782 h 12642"/>
                  <a:gd name="connsiteX2" fmla="*/ 33072 w 38140"/>
                  <a:gd name="connsiteY2" fmla="*/ 1784 h 12642"/>
                  <a:gd name="connsiteX3" fmla="*/ 38144 w 38140"/>
                  <a:gd name="connsiteY3" fmla="*/ 14427 h 12642"/>
                </a:gdLst>
                <a:ahLst/>
                <a:cxnLst>
                  <a:cxn ang="0">
                    <a:pos x="connsiteX0" y="connsiteY0"/>
                  </a:cxn>
                  <a:cxn ang="0">
                    <a:pos x="connsiteX1" y="connsiteY1"/>
                  </a:cxn>
                  <a:cxn ang="0">
                    <a:pos x="connsiteX2" y="connsiteY2"/>
                  </a:cxn>
                  <a:cxn ang="0">
                    <a:pos x="connsiteX3" y="connsiteY3"/>
                  </a:cxn>
                </a:cxnLst>
                <a:rect l="l" t="t" r="r" b="b"/>
                <a:pathLst>
                  <a:path w="38140" h="12642">
                    <a:moveTo>
                      <a:pt x="38144" y="14427"/>
                    </a:moveTo>
                    <a:lnTo>
                      <a:pt x="4" y="11782"/>
                    </a:lnTo>
                    <a:lnTo>
                      <a:pt x="33072" y="1784"/>
                    </a:lnTo>
                    <a:lnTo>
                      <a:pt x="38144" y="14427"/>
                    </a:lnTo>
                    <a:close/>
                  </a:path>
                </a:pathLst>
              </a:custGeom>
              <a:grpFill/>
              <a:ln w="9525" cap="flat">
                <a:solidFill>
                  <a:srgbClr val="00B0F0"/>
                </a:solidFill>
                <a:prstDash val="solid"/>
                <a:miter/>
              </a:ln>
            </p:spPr>
            <p:txBody>
              <a:bodyPr rtlCol="0" anchor="ctr"/>
              <a:lstStyle/>
              <a:p>
                <a:endParaRPr lang="LID4096" sz="200"/>
              </a:p>
            </p:txBody>
          </p:sp>
        </p:grpSp>
        <p:sp>
          <p:nvSpPr>
            <p:cNvPr id="1029" name="Freeform: Shape 1028">
              <a:extLst>
                <a:ext uri="{FF2B5EF4-FFF2-40B4-BE49-F238E27FC236}">
                  <a16:creationId xmlns:a16="http://schemas.microsoft.com/office/drawing/2014/main" id="{588172AF-4BDC-FD62-6D51-4B31B3C83DA2}"/>
                </a:ext>
              </a:extLst>
            </p:cNvPr>
            <p:cNvSpPr/>
            <p:nvPr/>
          </p:nvSpPr>
          <p:spPr>
            <a:xfrm>
              <a:off x="10462399" y="206750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30" name="Freeform: Shape 1029">
              <a:extLst>
                <a:ext uri="{FF2B5EF4-FFF2-40B4-BE49-F238E27FC236}">
                  <a16:creationId xmlns:a16="http://schemas.microsoft.com/office/drawing/2014/main" id="{3D8F6FCD-FA56-2CEC-9627-DF1CD2CF0E29}"/>
                </a:ext>
              </a:extLst>
            </p:cNvPr>
            <p:cNvSpPr/>
            <p:nvPr/>
          </p:nvSpPr>
          <p:spPr>
            <a:xfrm>
              <a:off x="10370836" y="2094413"/>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31" name="Freeform: Shape 1030">
              <a:extLst>
                <a:ext uri="{FF2B5EF4-FFF2-40B4-BE49-F238E27FC236}">
                  <a16:creationId xmlns:a16="http://schemas.microsoft.com/office/drawing/2014/main" id="{E3EC4A29-3B4D-8193-1F41-07F3B6596FCC}"/>
                </a:ext>
              </a:extLst>
            </p:cNvPr>
            <p:cNvSpPr/>
            <p:nvPr/>
          </p:nvSpPr>
          <p:spPr>
            <a:xfrm>
              <a:off x="10468939" y="2074544"/>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1032" name="Freeform: Shape 1031">
              <a:extLst>
                <a:ext uri="{FF2B5EF4-FFF2-40B4-BE49-F238E27FC236}">
                  <a16:creationId xmlns:a16="http://schemas.microsoft.com/office/drawing/2014/main" id="{1F5A723F-5525-CDB2-3557-EB78247E29AB}"/>
                </a:ext>
              </a:extLst>
            </p:cNvPr>
            <p:cNvSpPr/>
            <p:nvPr/>
          </p:nvSpPr>
          <p:spPr>
            <a:xfrm>
              <a:off x="10462399" y="218104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33" name="Graphic 4">
              <a:extLst>
                <a:ext uri="{FF2B5EF4-FFF2-40B4-BE49-F238E27FC236}">
                  <a16:creationId xmlns:a16="http://schemas.microsoft.com/office/drawing/2014/main" id="{BF6D3A89-3CAC-FC77-D0C2-70DE9474321F}"/>
                </a:ext>
              </a:extLst>
            </p:cNvPr>
            <p:cNvGrpSpPr/>
            <p:nvPr/>
          </p:nvGrpSpPr>
          <p:grpSpPr>
            <a:xfrm>
              <a:off x="10456222" y="2161267"/>
              <a:ext cx="25434" cy="19629"/>
              <a:chOff x="10456222" y="2161267"/>
              <a:chExt cx="25434" cy="19629"/>
            </a:xfrm>
            <a:grpFill/>
          </p:grpSpPr>
          <p:sp>
            <p:nvSpPr>
              <p:cNvPr id="1226" name="Freeform: Shape 1225">
                <a:extLst>
                  <a:ext uri="{FF2B5EF4-FFF2-40B4-BE49-F238E27FC236}">
                    <a16:creationId xmlns:a16="http://schemas.microsoft.com/office/drawing/2014/main" id="{A0A571B3-F614-E852-3923-BA03B4095E75}"/>
                  </a:ext>
                </a:extLst>
              </p:cNvPr>
              <p:cNvSpPr/>
              <p:nvPr/>
            </p:nvSpPr>
            <p:spPr>
              <a:xfrm>
                <a:off x="10468939" y="2161267"/>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227" name="Freeform: Shape 1226">
                <a:extLst>
                  <a:ext uri="{FF2B5EF4-FFF2-40B4-BE49-F238E27FC236}">
                    <a16:creationId xmlns:a16="http://schemas.microsoft.com/office/drawing/2014/main" id="{BAB7CECF-38A9-8E09-C7AB-1954114F18B7}"/>
                  </a:ext>
                </a:extLst>
              </p:cNvPr>
              <p:cNvSpPr/>
              <p:nvPr/>
            </p:nvSpPr>
            <p:spPr>
              <a:xfrm>
                <a:off x="10456222" y="216246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34" name="Freeform: Shape 1033">
              <a:extLst>
                <a:ext uri="{FF2B5EF4-FFF2-40B4-BE49-F238E27FC236}">
                  <a16:creationId xmlns:a16="http://schemas.microsoft.com/office/drawing/2014/main" id="{4834F34F-6679-8BB1-3EB7-F4D7F0052664}"/>
                </a:ext>
              </a:extLst>
            </p:cNvPr>
            <p:cNvSpPr/>
            <p:nvPr/>
          </p:nvSpPr>
          <p:spPr>
            <a:xfrm>
              <a:off x="10370836" y="220795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35" name="Freeform: Shape 1034">
              <a:extLst>
                <a:ext uri="{FF2B5EF4-FFF2-40B4-BE49-F238E27FC236}">
                  <a16:creationId xmlns:a16="http://schemas.microsoft.com/office/drawing/2014/main" id="{7E0FC655-67E0-8AB3-02DF-FDE4FCB19088}"/>
                </a:ext>
              </a:extLst>
            </p:cNvPr>
            <p:cNvSpPr/>
            <p:nvPr/>
          </p:nvSpPr>
          <p:spPr>
            <a:xfrm>
              <a:off x="10468939" y="218808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1036" name="Freeform: Shape 1035">
              <a:extLst>
                <a:ext uri="{FF2B5EF4-FFF2-40B4-BE49-F238E27FC236}">
                  <a16:creationId xmlns:a16="http://schemas.microsoft.com/office/drawing/2014/main" id="{16757DC7-85D4-80E7-D4BF-DC2B6925153C}"/>
                </a:ext>
              </a:extLst>
            </p:cNvPr>
            <p:cNvSpPr/>
            <p:nvPr/>
          </p:nvSpPr>
          <p:spPr>
            <a:xfrm>
              <a:off x="9644871" y="4338331"/>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37" name="Freeform: Shape 1036">
              <a:extLst>
                <a:ext uri="{FF2B5EF4-FFF2-40B4-BE49-F238E27FC236}">
                  <a16:creationId xmlns:a16="http://schemas.microsoft.com/office/drawing/2014/main" id="{51220194-EE7C-BA90-6025-AC72B8A1BFB7}"/>
                </a:ext>
              </a:extLst>
            </p:cNvPr>
            <p:cNvSpPr/>
            <p:nvPr/>
          </p:nvSpPr>
          <p:spPr>
            <a:xfrm>
              <a:off x="9553308" y="4365242"/>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38" name="Freeform: Shape 1037">
              <a:extLst>
                <a:ext uri="{FF2B5EF4-FFF2-40B4-BE49-F238E27FC236}">
                  <a16:creationId xmlns:a16="http://schemas.microsoft.com/office/drawing/2014/main" id="{7973C4CF-9898-AD35-FE0F-C51BAF1D7E05}"/>
                </a:ext>
              </a:extLst>
            </p:cNvPr>
            <p:cNvSpPr/>
            <p:nvPr/>
          </p:nvSpPr>
          <p:spPr>
            <a:xfrm>
              <a:off x="9651412" y="4345374"/>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grpSp>
          <p:nvGrpSpPr>
            <p:cNvPr id="1039" name="Graphic 4">
              <a:extLst>
                <a:ext uri="{FF2B5EF4-FFF2-40B4-BE49-F238E27FC236}">
                  <a16:creationId xmlns:a16="http://schemas.microsoft.com/office/drawing/2014/main" id="{CB22FEBF-B081-4667-0C7D-EA603AAB789E}"/>
                </a:ext>
              </a:extLst>
            </p:cNvPr>
            <p:cNvGrpSpPr/>
            <p:nvPr/>
          </p:nvGrpSpPr>
          <p:grpSpPr>
            <a:xfrm>
              <a:off x="9638695" y="4432098"/>
              <a:ext cx="25434" cy="19626"/>
              <a:chOff x="9638695" y="4432098"/>
              <a:chExt cx="25434" cy="19626"/>
            </a:xfrm>
            <a:grpFill/>
          </p:grpSpPr>
          <p:sp>
            <p:nvSpPr>
              <p:cNvPr id="1224" name="Freeform: Shape 1223">
                <a:extLst>
                  <a:ext uri="{FF2B5EF4-FFF2-40B4-BE49-F238E27FC236}">
                    <a16:creationId xmlns:a16="http://schemas.microsoft.com/office/drawing/2014/main" id="{596EFD0B-0928-1ECB-5734-79F0435A57F3}"/>
                  </a:ext>
                </a:extLst>
              </p:cNvPr>
              <p:cNvSpPr/>
              <p:nvPr/>
            </p:nvSpPr>
            <p:spPr>
              <a:xfrm>
                <a:off x="9651412" y="443209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7"/>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1225" name="Freeform: Shape 1224">
                <a:extLst>
                  <a:ext uri="{FF2B5EF4-FFF2-40B4-BE49-F238E27FC236}">
                    <a16:creationId xmlns:a16="http://schemas.microsoft.com/office/drawing/2014/main" id="{61934B40-4E9A-54F4-DD21-473213497BFB}"/>
                  </a:ext>
                </a:extLst>
              </p:cNvPr>
              <p:cNvSpPr/>
              <p:nvPr/>
            </p:nvSpPr>
            <p:spPr>
              <a:xfrm>
                <a:off x="9638695" y="443329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40" name="Freeform: Shape 1039">
              <a:extLst>
                <a:ext uri="{FF2B5EF4-FFF2-40B4-BE49-F238E27FC236}">
                  <a16:creationId xmlns:a16="http://schemas.microsoft.com/office/drawing/2014/main" id="{8BB4E272-00AF-F35F-1583-B9A6390867FD}"/>
                </a:ext>
              </a:extLst>
            </p:cNvPr>
            <p:cNvSpPr/>
            <p:nvPr/>
          </p:nvSpPr>
          <p:spPr>
            <a:xfrm>
              <a:off x="9644871" y="411124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41" name="Freeform: Shape 1040">
              <a:extLst>
                <a:ext uri="{FF2B5EF4-FFF2-40B4-BE49-F238E27FC236}">
                  <a16:creationId xmlns:a16="http://schemas.microsoft.com/office/drawing/2014/main" id="{6EC1ABAC-E6E5-E478-2299-31463140B07A}"/>
                </a:ext>
              </a:extLst>
            </p:cNvPr>
            <p:cNvSpPr/>
            <p:nvPr/>
          </p:nvSpPr>
          <p:spPr>
            <a:xfrm>
              <a:off x="9553308" y="4138159"/>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42" name="Freeform: Shape 1041">
              <a:extLst>
                <a:ext uri="{FF2B5EF4-FFF2-40B4-BE49-F238E27FC236}">
                  <a16:creationId xmlns:a16="http://schemas.microsoft.com/office/drawing/2014/main" id="{523B9119-93A5-58A9-C53D-38F3BECC842C}"/>
                </a:ext>
              </a:extLst>
            </p:cNvPr>
            <p:cNvSpPr/>
            <p:nvPr/>
          </p:nvSpPr>
          <p:spPr>
            <a:xfrm>
              <a:off x="9651412" y="4118291"/>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1043" name="Freeform: Shape 1042">
              <a:extLst>
                <a:ext uri="{FF2B5EF4-FFF2-40B4-BE49-F238E27FC236}">
                  <a16:creationId xmlns:a16="http://schemas.microsoft.com/office/drawing/2014/main" id="{008838B2-9068-2CF5-084E-366D4678A917}"/>
                </a:ext>
              </a:extLst>
            </p:cNvPr>
            <p:cNvSpPr/>
            <p:nvPr/>
          </p:nvSpPr>
          <p:spPr>
            <a:xfrm>
              <a:off x="9644871" y="422478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44" name="Graphic 4">
              <a:extLst>
                <a:ext uri="{FF2B5EF4-FFF2-40B4-BE49-F238E27FC236}">
                  <a16:creationId xmlns:a16="http://schemas.microsoft.com/office/drawing/2014/main" id="{308702D5-DCEE-EC56-5A75-DA90C8511A8B}"/>
                </a:ext>
              </a:extLst>
            </p:cNvPr>
            <p:cNvGrpSpPr/>
            <p:nvPr/>
          </p:nvGrpSpPr>
          <p:grpSpPr>
            <a:xfrm>
              <a:off x="9638695" y="4205017"/>
              <a:ext cx="25434" cy="19624"/>
              <a:chOff x="9638695" y="4205017"/>
              <a:chExt cx="25434" cy="19624"/>
            </a:xfrm>
            <a:grpFill/>
          </p:grpSpPr>
          <p:sp>
            <p:nvSpPr>
              <p:cNvPr id="1222" name="Freeform: Shape 1221">
                <a:extLst>
                  <a:ext uri="{FF2B5EF4-FFF2-40B4-BE49-F238E27FC236}">
                    <a16:creationId xmlns:a16="http://schemas.microsoft.com/office/drawing/2014/main" id="{3ABC42D4-905B-B555-EDB6-F20132ECE410}"/>
                  </a:ext>
                </a:extLst>
              </p:cNvPr>
              <p:cNvSpPr/>
              <p:nvPr/>
            </p:nvSpPr>
            <p:spPr>
              <a:xfrm>
                <a:off x="9651412" y="4205017"/>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1223" name="Freeform: Shape 1222">
                <a:extLst>
                  <a:ext uri="{FF2B5EF4-FFF2-40B4-BE49-F238E27FC236}">
                    <a16:creationId xmlns:a16="http://schemas.microsoft.com/office/drawing/2014/main" id="{5F9C9134-C5E9-4258-7487-A1D50FCC8EB7}"/>
                  </a:ext>
                </a:extLst>
              </p:cNvPr>
              <p:cNvSpPr/>
              <p:nvPr/>
            </p:nvSpPr>
            <p:spPr>
              <a:xfrm>
                <a:off x="9638695" y="420621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45" name="Freeform: Shape 1044">
              <a:extLst>
                <a:ext uri="{FF2B5EF4-FFF2-40B4-BE49-F238E27FC236}">
                  <a16:creationId xmlns:a16="http://schemas.microsoft.com/office/drawing/2014/main" id="{BCAE44C1-56FC-8B81-7778-F8DD22290CEF}"/>
                </a:ext>
              </a:extLst>
            </p:cNvPr>
            <p:cNvSpPr/>
            <p:nvPr/>
          </p:nvSpPr>
          <p:spPr>
            <a:xfrm>
              <a:off x="9553308" y="4251700"/>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46" name="Freeform: Shape 1045">
              <a:extLst>
                <a:ext uri="{FF2B5EF4-FFF2-40B4-BE49-F238E27FC236}">
                  <a16:creationId xmlns:a16="http://schemas.microsoft.com/office/drawing/2014/main" id="{006CC7DC-72DF-1321-3ED7-6BA257D53076}"/>
                </a:ext>
              </a:extLst>
            </p:cNvPr>
            <p:cNvSpPr/>
            <p:nvPr/>
          </p:nvSpPr>
          <p:spPr>
            <a:xfrm>
              <a:off x="9651412" y="4231832"/>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1047" name="Freeform: Shape 1046">
              <a:extLst>
                <a:ext uri="{FF2B5EF4-FFF2-40B4-BE49-F238E27FC236}">
                  <a16:creationId xmlns:a16="http://schemas.microsoft.com/office/drawing/2014/main" id="{3FE6B7C7-D186-34FA-2735-25046FDC6651}"/>
                </a:ext>
              </a:extLst>
            </p:cNvPr>
            <p:cNvSpPr/>
            <p:nvPr/>
          </p:nvSpPr>
          <p:spPr>
            <a:xfrm>
              <a:off x="9913747"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48" name="Graphic 4">
              <a:extLst>
                <a:ext uri="{FF2B5EF4-FFF2-40B4-BE49-F238E27FC236}">
                  <a16:creationId xmlns:a16="http://schemas.microsoft.com/office/drawing/2014/main" id="{3F057E35-878F-759E-C018-717B017E29F9}"/>
                </a:ext>
              </a:extLst>
            </p:cNvPr>
            <p:cNvGrpSpPr/>
            <p:nvPr/>
          </p:nvGrpSpPr>
          <p:grpSpPr>
            <a:xfrm>
              <a:off x="9907570" y="2274808"/>
              <a:ext cx="25434" cy="19630"/>
              <a:chOff x="9907570" y="2274808"/>
              <a:chExt cx="25434" cy="19630"/>
            </a:xfrm>
            <a:grpFill/>
          </p:grpSpPr>
          <p:sp>
            <p:nvSpPr>
              <p:cNvPr id="1220" name="Freeform: Shape 1219">
                <a:extLst>
                  <a:ext uri="{FF2B5EF4-FFF2-40B4-BE49-F238E27FC236}">
                    <a16:creationId xmlns:a16="http://schemas.microsoft.com/office/drawing/2014/main" id="{0CABE39A-3C74-A24C-7F50-A20B32CE4228}"/>
                  </a:ext>
                </a:extLst>
              </p:cNvPr>
              <p:cNvSpPr/>
              <p:nvPr/>
            </p:nvSpPr>
            <p:spPr>
              <a:xfrm>
                <a:off x="9920288"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221" name="Freeform: Shape 1220">
                <a:extLst>
                  <a:ext uri="{FF2B5EF4-FFF2-40B4-BE49-F238E27FC236}">
                    <a16:creationId xmlns:a16="http://schemas.microsoft.com/office/drawing/2014/main" id="{552E65AA-9AFD-1261-D6EE-58C20C1F75B3}"/>
                  </a:ext>
                </a:extLst>
              </p:cNvPr>
              <p:cNvSpPr/>
              <p:nvPr/>
            </p:nvSpPr>
            <p:spPr>
              <a:xfrm>
                <a:off x="9907570"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49" name="Freeform: Shape 1048">
              <a:extLst>
                <a:ext uri="{FF2B5EF4-FFF2-40B4-BE49-F238E27FC236}">
                  <a16:creationId xmlns:a16="http://schemas.microsoft.com/office/drawing/2014/main" id="{DD302868-E7A1-922F-7B2A-C63CFBDAF9AA}"/>
                </a:ext>
              </a:extLst>
            </p:cNvPr>
            <p:cNvSpPr/>
            <p:nvPr/>
          </p:nvSpPr>
          <p:spPr>
            <a:xfrm>
              <a:off x="9822184"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50" name="Freeform: Shape 1049">
              <a:extLst>
                <a:ext uri="{FF2B5EF4-FFF2-40B4-BE49-F238E27FC236}">
                  <a16:creationId xmlns:a16="http://schemas.microsoft.com/office/drawing/2014/main" id="{2CCE1DA8-CD58-6F91-8275-00D1D03304F1}"/>
                </a:ext>
              </a:extLst>
            </p:cNvPr>
            <p:cNvSpPr/>
            <p:nvPr/>
          </p:nvSpPr>
          <p:spPr>
            <a:xfrm>
              <a:off x="9920288"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grpSp>
          <p:nvGrpSpPr>
            <p:cNvPr id="1051" name="Graphic 4">
              <a:extLst>
                <a:ext uri="{FF2B5EF4-FFF2-40B4-BE49-F238E27FC236}">
                  <a16:creationId xmlns:a16="http://schemas.microsoft.com/office/drawing/2014/main" id="{28FA517F-F605-22D2-59A2-79B1E2F69F3B}"/>
                </a:ext>
              </a:extLst>
            </p:cNvPr>
            <p:cNvGrpSpPr/>
            <p:nvPr/>
          </p:nvGrpSpPr>
          <p:grpSpPr>
            <a:xfrm>
              <a:off x="9638695" y="4318559"/>
              <a:ext cx="25434" cy="19624"/>
              <a:chOff x="9638695" y="4318559"/>
              <a:chExt cx="25434" cy="19624"/>
            </a:xfrm>
            <a:grpFill/>
          </p:grpSpPr>
          <p:sp>
            <p:nvSpPr>
              <p:cNvPr id="1218" name="Freeform: Shape 1217">
                <a:extLst>
                  <a:ext uri="{FF2B5EF4-FFF2-40B4-BE49-F238E27FC236}">
                    <a16:creationId xmlns:a16="http://schemas.microsoft.com/office/drawing/2014/main" id="{53B0D573-834A-EB0D-4694-ADC51CD0384F}"/>
                  </a:ext>
                </a:extLst>
              </p:cNvPr>
              <p:cNvSpPr/>
              <p:nvPr/>
            </p:nvSpPr>
            <p:spPr>
              <a:xfrm>
                <a:off x="9651412" y="4318559"/>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1219" name="Freeform: Shape 1218">
                <a:extLst>
                  <a:ext uri="{FF2B5EF4-FFF2-40B4-BE49-F238E27FC236}">
                    <a16:creationId xmlns:a16="http://schemas.microsoft.com/office/drawing/2014/main" id="{84A65306-A486-9E50-44EA-73C0AD78F582}"/>
                  </a:ext>
                </a:extLst>
              </p:cNvPr>
              <p:cNvSpPr/>
              <p:nvPr/>
            </p:nvSpPr>
            <p:spPr>
              <a:xfrm>
                <a:off x="9638695" y="4319751"/>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52" name="Freeform: Shape 1051">
              <a:extLst>
                <a:ext uri="{FF2B5EF4-FFF2-40B4-BE49-F238E27FC236}">
                  <a16:creationId xmlns:a16="http://schemas.microsoft.com/office/drawing/2014/main" id="{44936C83-4D9A-30E9-8269-A674B7079440}"/>
                </a:ext>
              </a:extLst>
            </p:cNvPr>
            <p:cNvSpPr/>
            <p:nvPr/>
          </p:nvSpPr>
          <p:spPr>
            <a:xfrm>
              <a:off x="10444232"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53" name="Graphic 4">
              <a:extLst>
                <a:ext uri="{FF2B5EF4-FFF2-40B4-BE49-F238E27FC236}">
                  <a16:creationId xmlns:a16="http://schemas.microsoft.com/office/drawing/2014/main" id="{15704D8C-CDFC-6C3E-677D-BE434020094B}"/>
                </a:ext>
              </a:extLst>
            </p:cNvPr>
            <p:cNvGrpSpPr/>
            <p:nvPr/>
          </p:nvGrpSpPr>
          <p:grpSpPr>
            <a:xfrm>
              <a:off x="10439465" y="2956056"/>
              <a:ext cx="25419" cy="19630"/>
              <a:chOff x="10439465" y="2956056"/>
              <a:chExt cx="25419" cy="19630"/>
            </a:xfrm>
            <a:grpFill/>
          </p:grpSpPr>
          <p:sp>
            <p:nvSpPr>
              <p:cNvPr id="1216" name="Freeform: Shape 1215">
                <a:extLst>
                  <a:ext uri="{FF2B5EF4-FFF2-40B4-BE49-F238E27FC236}">
                    <a16:creationId xmlns:a16="http://schemas.microsoft.com/office/drawing/2014/main" id="{E975CDE0-6484-682A-0615-32DD730326EF}"/>
                  </a:ext>
                </a:extLst>
              </p:cNvPr>
              <p:cNvSpPr/>
              <p:nvPr/>
            </p:nvSpPr>
            <p:spPr>
              <a:xfrm>
                <a:off x="10452204" y="2956056"/>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00B0F0"/>
                </a:solidFill>
                <a:prstDash val="solid"/>
                <a:miter/>
              </a:ln>
            </p:spPr>
            <p:txBody>
              <a:bodyPr rtlCol="0" anchor="ctr"/>
              <a:lstStyle/>
              <a:p>
                <a:endParaRPr lang="LID4096" sz="200"/>
              </a:p>
            </p:txBody>
          </p:sp>
          <p:sp>
            <p:nvSpPr>
              <p:cNvPr id="1217" name="Freeform: Shape 1216">
                <a:extLst>
                  <a:ext uri="{FF2B5EF4-FFF2-40B4-BE49-F238E27FC236}">
                    <a16:creationId xmlns:a16="http://schemas.microsoft.com/office/drawing/2014/main" id="{A508055F-0CDD-6933-A36A-F2C6AE381FC7}"/>
                  </a:ext>
                </a:extLst>
              </p:cNvPr>
              <p:cNvSpPr/>
              <p:nvPr/>
            </p:nvSpPr>
            <p:spPr>
              <a:xfrm>
                <a:off x="10439465" y="2957052"/>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00B0F0"/>
                </a:solidFill>
                <a:prstDash val="solid"/>
                <a:miter/>
              </a:ln>
            </p:spPr>
            <p:txBody>
              <a:bodyPr rtlCol="0" anchor="ctr"/>
              <a:lstStyle/>
              <a:p>
                <a:endParaRPr lang="LID4096" sz="200"/>
              </a:p>
            </p:txBody>
          </p:sp>
        </p:grpSp>
        <p:sp>
          <p:nvSpPr>
            <p:cNvPr id="1054" name="Freeform: Shape 1053">
              <a:extLst>
                <a:ext uri="{FF2B5EF4-FFF2-40B4-BE49-F238E27FC236}">
                  <a16:creationId xmlns:a16="http://schemas.microsoft.com/office/drawing/2014/main" id="{127DA77D-AA97-9371-6C25-07A799F198F9}"/>
                </a:ext>
              </a:extLst>
            </p:cNvPr>
            <p:cNvSpPr/>
            <p:nvPr/>
          </p:nvSpPr>
          <p:spPr>
            <a:xfrm>
              <a:off x="10352669"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55" name="Freeform: Shape 1054">
              <a:extLst>
                <a:ext uri="{FF2B5EF4-FFF2-40B4-BE49-F238E27FC236}">
                  <a16:creationId xmlns:a16="http://schemas.microsoft.com/office/drawing/2014/main" id="{4AB6258A-7393-F359-FFDD-60BBC7789F32}"/>
                </a:ext>
              </a:extLst>
            </p:cNvPr>
            <p:cNvSpPr/>
            <p:nvPr/>
          </p:nvSpPr>
          <p:spPr>
            <a:xfrm>
              <a:off x="10450772"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1056" name="Freeform: Shape 1055">
              <a:extLst>
                <a:ext uri="{FF2B5EF4-FFF2-40B4-BE49-F238E27FC236}">
                  <a16:creationId xmlns:a16="http://schemas.microsoft.com/office/drawing/2014/main" id="{64AFD93A-7D04-3D05-8ED6-33F05E23D0BD}"/>
                </a:ext>
              </a:extLst>
            </p:cNvPr>
            <p:cNvSpPr/>
            <p:nvPr/>
          </p:nvSpPr>
          <p:spPr>
            <a:xfrm>
              <a:off x="9910114" y="3657082"/>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57" name="Graphic 4">
              <a:extLst>
                <a:ext uri="{FF2B5EF4-FFF2-40B4-BE49-F238E27FC236}">
                  <a16:creationId xmlns:a16="http://schemas.microsoft.com/office/drawing/2014/main" id="{C0BA7C2D-FD7A-753F-B839-008D47C161BD}"/>
                </a:ext>
              </a:extLst>
            </p:cNvPr>
            <p:cNvGrpSpPr/>
            <p:nvPr/>
          </p:nvGrpSpPr>
          <p:grpSpPr>
            <a:xfrm>
              <a:off x="9903937" y="3637308"/>
              <a:ext cx="25434" cy="19626"/>
              <a:chOff x="9903937" y="3637308"/>
              <a:chExt cx="25434" cy="19626"/>
            </a:xfrm>
            <a:grpFill/>
          </p:grpSpPr>
          <p:sp>
            <p:nvSpPr>
              <p:cNvPr id="1214" name="Freeform: Shape 1213">
                <a:extLst>
                  <a:ext uri="{FF2B5EF4-FFF2-40B4-BE49-F238E27FC236}">
                    <a16:creationId xmlns:a16="http://schemas.microsoft.com/office/drawing/2014/main" id="{D6C2704C-78C7-CD11-35BB-0F8004271F25}"/>
                  </a:ext>
                </a:extLst>
              </p:cNvPr>
              <p:cNvSpPr/>
              <p:nvPr/>
            </p:nvSpPr>
            <p:spPr>
              <a:xfrm>
                <a:off x="9916654" y="3637308"/>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6"/>
                      <a:pt x="4" y="2536"/>
                    </a:cubicBezTo>
                  </a:path>
                </a:pathLst>
              </a:custGeom>
              <a:grpFill/>
              <a:ln w="9525" cap="flat">
                <a:solidFill>
                  <a:srgbClr val="00B0F0"/>
                </a:solidFill>
                <a:prstDash val="solid"/>
                <a:miter/>
              </a:ln>
            </p:spPr>
            <p:txBody>
              <a:bodyPr rtlCol="0" anchor="ctr"/>
              <a:lstStyle/>
              <a:p>
                <a:endParaRPr lang="LID4096" sz="200"/>
              </a:p>
            </p:txBody>
          </p:sp>
          <p:sp>
            <p:nvSpPr>
              <p:cNvPr id="1215" name="Freeform: Shape 1214">
                <a:extLst>
                  <a:ext uri="{FF2B5EF4-FFF2-40B4-BE49-F238E27FC236}">
                    <a16:creationId xmlns:a16="http://schemas.microsoft.com/office/drawing/2014/main" id="{26DF4B2E-AB84-C38E-D5C7-7D90BDAB177B}"/>
                  </a:ext>
                </a:extLst>
              </p:cNvPr>
              <p:cNvSpPr/>
              <p:nvPr/>
            </p:nvSpPr>
            <p:spPr>
              <a:xfrm>
                <a:off x="9903937" y="363850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58" name="Freeform: Shape 1057">
              <a:extLst>
                <a:ext uri="{FF2B5EF4-FFF2-40B4-BE49-F238E27FC236}">
                  <a16:creationId xmlns:a16="http://schemas.microsoft.com/office/drawing/2014/main" id="{082B930B-AA1E-5B31-16F1-939AB7AC1B83}"/>
                </a:ext>
              </a:extLst>
            </p:cNvPr>
            <p:cNvSpPr/>
            <p:nvPr/>
          </p:nvSpPr>
          <p:spPr>
            <a:xfrm>
              <a:off x="9818551" y="368399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59" name="Freeform: Shape 1058">
              <a:extLst>
                <a:ext uri="{FF2B5EF4-FFF2-40B4-BE49-F238E27FC236}">
                  <a16:creationId xmlns:a16="http://schemas.microsoft.com/office/drawing/2014/main" id="{A458BBBB-C96F-8191-F517-72E3D8410C8D}"/>
                </a:ext>
              </a:extLst>
            </p:cNvPr>
            <p:cNvSpPr/>
            <p:nvPr/>
          </p:nvSpPr>
          <p:spPr>
            <a:xfrm>
              <a:off x="9916654" y="3664125"/>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1060" name="Freeform: Shape 1059">
              <a:extLst>
                <a:ext uri="{FF2B5EF4-FFF2-40B4-BE49-F238E27FC236}">
                  <a16:creationId xmlns:a16="http://schemas.microsoft.com/office/drawing/2014/main" id="{DF7F3835-F962-7C2A-7072-C81AB4062589}"/>
                </a:ext>
              </a:extLst>
            </p:cNvPr>
            <p:cNvSpPr/>
            <p:nvPr/>
          </p:nvSpPr>
          <p:spPr>
            <a:xfrm>
              <a:off x="10444232"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61" name="Freeform: Shape 1060">
              <a:extLst>
                <a:ext uri="{FF2B5EF4-FFF2-40B4-BE49-F238E27FC236}">
                  <a16:creationId xmlns:a16="http://schemas.microsoft.com/office/drawing/2014/main" id="{110785D2-5FD3-36D2-C6F3-2CF4EC1AB380}"/>
                </a:ext>
              </a:extLst>
            </p:cNvPr>
            <p:cNvSpPr/>
            <p:nvPr/>
          </p:nvSpPr>
          <p:spPr>
            <a:xfrm>
              <a:off x="10352669"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62" name="Freeform: Shape 1061">
              <a:extLst>
                <a:ext uri="{FF2B5EF4-FFF2-40B4-BE49-F238E27FC236}">
                  <a16:creationId xmlns:a16="http://schemas.microsoft.com/office/drawing/2014/main" id="{5CB11191-979C-3397-4605-F45F166C77A3}"/>
                </a:ext>
              </a:extLst>
            </p:cNvPr>
            <p:cNvSpPr/>
            <p:nvPr/>
          </p:nvSpPr>
          <p:spPr>
            <a:xfrm>
              <a:off x="10450772"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1063" name="Graphic 4">
              <a:extLst>
                <a:ext uri="{FF2B5EF4-FFF2-40B4-BE49-F238E27FC236}">
                  <a16:creationId xmlns:a16="http://schemas.microsoft.com/office/drawing/2014/main" id="{FC9A2D97-6D82-DA81-81FB-7014B80AF4DE}"/>
                </a:ext>
              </a:extLst>
            </p:cNvPr>
            <p:cNvGrpSpPr/>
            <p:nvPr/>
          </p:nvGrpSpPr>
          <p:grpSpPr>
            <a:xfrm>
              <a:off x="10435831" y="3183145"/>
              <a:ext cx="25419" cy="19624"/>
              <a:chOff x="10435831" y="3183145"/>
              <a:chExt cx="25419" cy="19624"/>
            </a:xfrm>
            <a:grpFill/>
          </p:grpSpPr>
          <p:sp>
            <p:nvSpPr>
              <p:cNvPr id="1212" name="Freeform: Shape 1211">
                <a:extLst>
                  <a:ext uri="{FF2B5EF4-FFF2-40B4-BE49-F238E27FC236}">
                    <a16:creationId xmlns:a16="http://schemas.microsoft.com/office/drawing/2014/main" id="{79F24C31-34CA-FB3C-B4F5-3B9AD2A06011}"/>
                  </a:ext>
                </a:extLst>
              </p:cNvPr>
              <p:cNvSpPr/>
              <p:nvPr/>
            </p:nvSpPr>
            <p:spPr>
              <a:xfrm>
                <a:off x="10448570" y="3183145"/>
                <a:ext cx="47" cy="748"/>
              </a:xfrm>
              <a:custGeom>
                <a:avLst/>
                <a:gdLst>
                  <a:gd name="connsiteX0" fmla="*/ 51 w 47"/>
                  <a:gd name="connsiteY0" fmla="*/ 1784 h 748"/>
                  <a:gd name="connsiteX1" fmla="*/ 4 w 47"/>
                  <a:gd name="connsiteY1" fmla="*/ 2532 h 748"/>
                </a:gdLst>
                <a:ahLst/>
                <a:cxnLst>
                  <a:cxn ang="0">
                    <a:pos x="connsiteX0" y="connsiteY0"/>
                  </a:cxn>
                  <a:cxn ang="0">
                    <a:pos x="connsiteX1" y="connsiteY1"/>
                  </a:cxn>
                </a:cxnLst>
                <a:rect l="l" t="t" r="r" b="b"/>
                <a:pathLst>
                  <a:path w="47" h="748">
                    <a:moveTo>
                      <a:pt x="51" y="1784"/>
                    </a:moveTo>
                    <a:cubicBezTo>
                      <a:pt x="33" y="2033"/>
                      <a:pt x="19" y="2284"/>
                      <a:pt x="4" y="2532"/>
                    </a:cubicBezTo>
                  </a:path>
                </a:pathLst>
              </a:custGeom>
              <a:grpFill/>
              <a:ln w="9525" cap="flat">
                <a:solidFill>
                  <a:srgbClr val="00B0F0"/>
                </a:solidFill>
                <a:prstDash val="solid"/>
                <a:miter/>
              </a:ln>
            </p:spPr>
            <p:txBody>
              <a:bodyPr rtlCol="0" anchor="ctr"/>
              <a:lstStyle/>
              <a:p>
                <a:endParaRPr lang="LID4096" sz="200"/>
              </a:p>
            </p:txBody>
          </p:sp>
          <p:sp>
            <p:nvSpPr>
              <p:cNvPr id="1213" name="Freeform: Shape 1212">
                <a:extLst>
                  <a:ext uri="{FF2B5EF4-FFF2-40B4-BE49-F238E27FC236}">
                    <a16:creationId xmlns:a16="http://schemas.microsoft.com/office/drawing/2014/main" id="{B84BC4E6-E8B2-0A9F-E33E-658A1ED12403}"/>
                  </a:ext>
                </a:extLst>
              </p:cNvPr>
              <p:cNvSpPr/>
              <p:nvPr/>
            </p:nvSpPr>
            <p:spPr>
              <a:xfrm>
                <a:off x="10435831" y="3184136"/>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00B0F0"/>
                </a:solidFill>
                <a:prstDash val="solid"/>
                <a:miter/>
              </a:ln>
            </p:spPr>
            <p:txBody>
              <a:bodyPr rtlCol="0" anchor="ctr"/>
              <a:lstStyle/>
              <a:p>
                <a:endParaRPr lang="LID4096" sz="200"/>
              </a:p>
            </p:txBody>
          </p:sp>
        </p:grpSp>
        <p:sp>
          <p:nvSpPr>
            <p:cNvPr id="1064" name="Freeform: Shape 1063">
              <a:extLst>
                <a:ext uri="{FF2B5EF4-FFF2-40B4-BE49-F238E27FC236}">
                  <a16:creationId xmlns:a16="http://schemas.microsoft.com/office/drawing/2014/main" id="{C9609BBE-32A1-8A4B-CB2B-CACD4DE342C4}"/>
                </a:ext>
              </a:extLst>
            </p:cNvPr>
            <p:cNvSpPr/>
            <p:nvPr/>
          </p:nvSpPr>
          <p:spPr>
            <a:xfrm>
              <a:off x="9910114"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65" name="Freeform: Shape 1064">
              <a:extLst>
                <a:ext uri="{FF2B5EF4-FFF2-40B4-BE49-F238E27FC236}">
                  <a16:creationId xmlns:a16="http://schemas.microsoft.com/office/drawing/2014/main" id="{3F1C6E66-5A17-CAEA-2F96-168A6F52BFD0}"/>
                </a:ext>
              </a:extLst>
            </p:cNvPr>
            <p:cNvSpPr/>
            <p:nvPr/>
          </p:nvSpPr>
          <p:spPr>
            <a:xfrm>
              <a:off x="9818551"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66" name="Freeform: Shape 1065">
              <a:extLst>
                <a:ext uri="{FF2B5EF4-FFF2-40B4-BE49-F238E27FC236}">
                  <a16:creationId xmlns:a16="http://schemas.microsoft.com/office/drawing/2014/main" id="{FD9921AD-EA59-5EBF-0E9E-BC500BF3B06D}"/>
                </a:ext>
              </a:extLst>
            </p:cNvPr>
            <p:cNvSpPr/>
            <p:nvPr/>
          </p:nvSpPr>
          <p:spPr>
            <a:xfrm>
              <a:off x="9916654" y="3777667"/>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1067" name="Freeform: Shape 1066">
              <a:extLst>
                <a:ext uri="{FF2B5EF4-FFF2-40B4-BE49-F238E27FC236}">
                  <a16:creationId xmlns:a16="http://schemas.microsoft.com/office/drawing/2014/main" id="{18C86956-7FC9-E026-F49B-3D230ABAF4B8}"/>
                </a:ext>
              </a:extLst>
            </p:cNvPr>
            <p:cNvSpPr/>
            <p:nvPr/>
          </p:nvSpPr>
          <p:spPr>
            <a:xfrm>
              <a:off x="9910114" y="388416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68" name="Graphic 4">
              <a:extLst>
                <a:ext uri="{FF2B5EF4-FFF2-40B4-BE49-F238E27FC236}">
                  <a16:creationId xmlns:a16="http://schemas.microsoft.com/office/drawing/2014/main" id="{75766031-88D1-25FE-BDBC-6C76A386223B}"/>
                </a:ext>
              </a:extLst>
            </p:cNvPr>
            <p:cNvGrpSpPr/>
            <p:nvPr/>
          </p:nvGrpSpPr>
          <p:grpSpPr>
            <a:xfrm>
              <a:off x="9903937" y="3864391"/>
              <a:ext cx="25434" cy="19626"/>
              <a:chOff x="9903937" y="3864391"/>
              <a:chExt cx="25434" cy="19626"/>
            </a:xfrm>
            <a:grpFill/>
          </p:grpSpPr>
          <p:sp>
            <p:nvSpPr>
              <p:cNvPr id="1210" name="Freeform: Shape 1209">
                <a:extLst>
                  <a:ext uri="{FF2B5EF4-FFF2-40B4-BE49-F238E27FC236}">
                    <a16:creationId xmlns:a16="http://schemas.microsoft.com/office/drawing/2014/main" id="{92AF0A00-B0AE-46D3-8EB3-EC3BE39C06E7}"/>
                  </a:ext>
                </a:extLst>
              </p:cNvPr>
              <p:cNvSpPr/>
              <p:nvPr/>
            </p:nvSpPr>
            <p:spPr>
              <a:xfrm>
                <a:off x="9916654" y="3864391"/>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1211" name="Freeform: Shape 1210">
                <a:extLst>
                  <a:ext uri="{FF2B5EF4-FFF2-40B4-BE49-F238E27FC236}">
                    <a16:creationId xmlns:a16="http://schemas.microsoft.com/office/drawing/2014/main" id="{F1FBDC11-55AA-F866-EF76-B4E536395309}"/>
                  </a:ext>
                </a:extLst>
              </p:cNvPr>
              <p:cNvSpPr/>
              <p:nvPr/>
            </p:nvSpPr>
            <p:spPr>
              <a:xfrm>
                <a:off x="9903937" y="386558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69" name="Freeform: Shape 1068">
              <a:extLst>
                <a:ext uri="{FF2B5EF4-FFF2-40B4-BE49-F238E27FC236}">
                  <a16:creationId xmlns:a16="http://schemas.microsoft.com/office/drawing/2014/main" id="{7DCD5B96-1E1B-E98C-281C-E0BA0B4851BC}"/>
                </a:ext>
              </a:extLst>
            </p:cNvPr>
            <p:cNvSpPr/>
            <p:nvPr/>
          </p:nvSpPr>
          <p:spPr>
            <a:xfrm>
              <a:off x="9647272" y="3911076"/>
              <a:ext cx="538763" cy="66355"/>
            </a:xfrm>
            <a:custGeom>
              <a:avLst/>
              <a:gdLst>
                <a:gd name="connsiteX0" fmla="*/ 538768 w 538763"/>
                <a:gd name="connsiteY0" fmla="*/ 34962 h 66355"/>
                <a:gd name="connsiteX1" fmla="*/ 269386 w 538763"/>
                <a:gd name="connsiteY1" fmla="*/ 68139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39"/>
                    <a:pt x="269386" y="68139"/>
                  </a:cubicBezTo>
                  <a:cubicBezTo>
                    <a:pt x="120610" y="68139"/>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1070" name="Freeform: Shape 1069">
              <a:extLst>
                <a:ext uri="{FF2B5EF4-FFF2-40B4-BE49-F238E27FC236}">
                  <a16:creationId xmlns:a16="http://schemas.microsoft.com/office/drawing/2014/main" id="{C4B251E2-B594-79B0-57C3-9F86611F2E7D}"/>
                </a:ext>
              </a:extLst>
            </p:cNvPr>
            <p:cNvSpPr/>
            <p:nvPr/>
          </p:nvSpPr>
          <p:spPr>
            <a:xfrm>
              <a:off x="9916654" y="3891208"/>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grpSp>
          <p:nvGrpSpPr>
            <p:cNvPr id="1071" name="Graphic 4">
              <a:extLst>
                <a:ext uri="{FF2B5EF4-FFF2-40B4-BE49-F238E27FC236}">
                  <a16:creationId xmlns:a16="http://schemas.microsoft.com/office/drawing/2014/main" id="{46AC56D8-366C-630A-C697-02EC96D81E59}"/>
                </a:ext>
              </a:extLst>
            </p:cNvPr>
            <p:cNvGrpSpPr/>
            <p:nvPr/>
          </p:nvGrpSpPr>
          <p:grpSpPr>
            <a:xfrm>
              <a:off x="10438055" y="3069598"/>
              <a:ext cx="25434" cy="19630"/>
              <a:chOff x="10438055" y="3069598"/>
              <a:chExt cx="25434" cy="19630"/>
            </a:xfrm>
            <a:grpFill/>
          </p:grpSpPr>
          <p:sp>
            <p:nvSpPr>
              <p:cNvPr id="1208" name="Freeform: Shape 1207">
                <a:extLst>
                  <a:ext uri="{FF2B5EF4-FFF2-40B4-BE49-F238E27FC236}">
                    <a16:creationId xmlns:a16="http://schemas.microsoft.com/office/drawing/2014/main" id="{4A7F40E5-6B40-E1DA-44BC-F72FBC57EC11}"/>
                  </a:ext>
                </a:extLst>
              </p:cNvPr>
              <p:cNvSpPr/>
              <p:nvPr/>
            </p:nvSpPr>
            <p:spPr>
              <a:xfrm>
                <a:off x="10450772"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209" name="Freeform: Shape 1208">
                <a:extLst>
                  <a:ext uri="{FF2B5EF4-FFF2-40B4-BE49-F238E27FC236}">
                    <a16:creationId xmlns:a16="http://schemas.microsoft.com/office/drawing/2014/main" id="{88A33105-8FEB-C084-C645-2F52D43DF435}"/>
                  </a:ext>
                </a:extLst>
              </p:cNvPr>
              <p:cNvSpPr/>
              <p:nvPr/>
            </p:nvSpPr>
            <p:spPr>
              <a:xfrm>
                <a:off x="10438055"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072" name="Graphic 4">
              <a:extLst>
                <a:ext uri="{FF2B5EF4-FFF2-40B4-BE49-F238E27FC236}">
                  <a16:creationId xmlns:a16="http://schemas.microsoft.com/office/drawing/2014/main" id="{FBD24AEA-1D0D-7B93-FF7F-330991D40C48}"/>
                </a:ext>
              </a:extLst>
            </p:cNvPr>
            <p:cNvGrpSpPr/>
            <p:nvPr/>
          </p:nvGrpSpPr>
          <p:grpSpPr>
            <a:xfrm>
              <a:off x="9903937" y="3750852"/>
              <a:ext cx="25434" cy="19624"/>
              <a:chOff x="9903937" y="3750852"/>
              <a:chExt cx="25434" cy="19624"/>
            </a:xfrm>
            <a:grpFill/>
          </p:grpSpPr>
          <p:sp>
            <p:nvSpPr>
              <p:cNvPr id="1206" name="Freeform: Shape 1205">
                <a:extLst>
                  <a:ext uri="{FF2B5EF4-FFF2-40B4-BE49-F238E27FC236}">
                    <a16:creationId xmlns:a16="http://schemas.microsoft.com/office/drawing/2014/main" id="{BF56D835-67D8-95E7-4196-6EF8AD0BE4AD}"/>
                  </a:ext>
                </a:extLst>
              </p:cNvPr>
              <p:cNvSpPr/>
              <p:nvPr/>
            </p:nvSpPr>
            <p:spPr>
              <a:xfrm>
                <a:off x="9916654"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1207" name="Freeform: Shape 1206">
                <a:extLst>
                  <a:ext uri="{FF2B5EF4-FFF2-40B4-BE49-F238E27FC236}">
                    <a16:creationId xmlns:a16="http://schemas.microsoft.com/office/drawing/2014/main" id="{7EF34177-5895-ACF9-5566-491CB692E657}"/>
                  </a:ext>
                </a:extLst>
              </p:cNvPr>
              <p:cNvSpPr/>
              <p:nvPr/>
            </p:nvSpPr>
            <p:spPr>
              <a:xfrm>
                <a:off x="9903937"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73" name="Freeform: Shape 1072">
              <a:extLst>
                <a:ext uri="{FF2B5EF4-FFF2-40B4-BE49-F238E27FC236}">
                  <a16:creationId xmlns:a16="http://schemas.microsoft.com/office/drawing/2014/main" id="{7F47EC68-3188-D0BE-EEB7-779F07E37DE7}"/>
                </a:ext>
              </a:extLst>
            </p:cNvPr>
            <p:cNvSpPr/>
            <p:nvPr/>
          </p:nvSpPr>
          <p:spPr>
            <a:xfrm>
              <a:off x="9913747"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74" name="Graphic 4">
              <a:extLst>
                <a:ext uri="{FF2B5EF4-FFF2-40B4-BE49-F238E27FC236}">
                  <a16:creationId xmlns:a16="http://schemas.microsoft.com/office/drawing/2014/main" id="{0C81664B-728D-5C30-D18C-8C5829146625}"/>
                </a:ext>
              </a:extLst>
            </p:cNvPr>
            <p:cNvGrpSpPr/>
            <p:nvPr/>
          </p:nvGrpSpPr>
          <p:grpSpPr>
            <a:xfrm>
              <a:off x="9907570" y="2842515"/>
              <a:ext cx="25434" cy="19630"/>
              <a:chOff x="9907570" y="2842515"/>
              <a:chExt cx="25434" cy="19630"/>
            </a:xfrm>
            <a:grpFill/>
          </p:grpSpPr>
          <p:sp>
            <p:nvSpPr>
              <p:cNvPr id="1204" name="Freeform: Shape 1203">
                <a:extLst>
                  <a:ext uri="{FF2B5EF4-FFF2-40B4-BE49-F238E27FC236}">
                    <a16:creationId xmlns:a16="http://schemas.microsoft.com/office/drawing/2014/main" id="{B1DF3914-8A4C-FFC8-CB4F-664036A9A618}"/>
                  </a:ext>
                </a:extLst>
              </p:cNvPr>
              <p:cNvSpPr/>
              <p:nvPr/>
            </p:nvSpPr>
            <p:spPr>
              <a:xfrm>
                <a:off x="9920288"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205" name="Freeform: Shape 1204">
                <a:extLst>
                  <a:ext uri="{FF2B5EF4-FFF2-40B4-BE49-F238E27FC236}">
                    <a16:creationId xmlns:a16="http://schemas.microsoft.com/office/drawing/2014/main" id="{1BC671AD-96D3-A4B0-F795-67B549AE9BF7}"/>
                  </a:ext>
                </a:extLst>
              </p:cNvPr>
              <p:cNvSpPr/>
              <p:nvPr/>
            </p:nvSpPr>
            <p:spPr>
              <a:xfrm>
                <a:off x="9907570"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75" name="Freeform: Shape 1074">
              <a:extLst>
                <a:ext uri="{FF2B5EF4-FFF2-40B4-BE49-F238E27FC236}">
                  <a16:creationId xmlns:a16="http://schemas.microsoft.com/office/drawing/2014/main" id="{8DC27F3A-FDF3-D375-3ADC-DD5B077E23CE}"/>
                </a:ext>
              </a:extLst>
            </p:cNvPr>
            <p:cNvSpPr/>
            <p:nvPr/>
          </p:nvSpPr>
          <p:spPr>
            <a:xfrm>
              <a:off x="9822184"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76" name="Freeform: Shape 1075">
              <a:extLst>
                <a:ext uri="{FF2B5EF4-FFF2-40B4-BE49-F238E27FC236}">
                  <a16:creationId xmlns:a16="http://schemas.microsoft.com/office/drawing/2014/main" id="{326288B5-003D-59DC-7DFA-40D5475A076D}"/>
                </a:ext>
              </a:extLst>
            </p:cNvPr>
            <p:cNvSpPr/>
            <p:nvPr/>
          </p:nvSpPr>
          <p:spPr>
            <a:xfrm>
              <a:off x="9920288"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sp>
          <p:nvSpPr>
            <p:cNvPr id="1077" name="Freeform: Shape 1076">
              <a:extLst>
                <a:ext uri="{FF2B5EF4-FFF2-40B4-BE49-F238E27FC236}">
                  <a16:creationId xmlns:a16="http://schemas.microsoft.com/office/drawing/2014/main" id="{0FA496D9-A0FD-DDDA-0F34-BD46EB22E756}"/>
                </a:ext>
              </a:extLst>
            </p:cNvPr>
            <p:cNvSpPr/>
            <p:nvPr/>
          </p:nvSpPr>
          <p:spPr>
            <a:xfrm>
              <a:off x="9644871" y="467895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78" name="Freeform: Shape 1077">
              <a:extLst>
                <a:ext uri="{FF2B5EF4-FFF2-40B4-BE49-F238E27FC236}">
                  <a16:creationId xmlns:a16="http://schemas.microsoft.com/office/drawing/2014/main" id="{B0189912-849A-F068-EC7B-514DC37AD354}"/>
                </a:ext>
              </a:extLst>
            </p:cNvPr>
            <p:cNvSpPr/>
            <p:nvPr/>
          </p:nvSpPr>
          <p:spPr>
            <a:xfrm>
              <a:off x="9553308" y="470586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79" name="Freeform: Shape 1078">
              <a:extLst>
                <a:ext uri="{FF2B5EF4-FFF2-40B4-BE49-F238E27FC236}">
                  <a16:creationId xmlns:a16="http://schemas.microsoft.com/office/drawing/2014/main" id="{C3EE4843-75F2-1054-2AAE-3D53A769C013}"/>
                </a:ext>
              </a:extLst>
            </p:cNvPr>
            <p:cNvSpPr/>
            <p:nvPr/>
          </p:nvSpPr>
          <p:spPr>
            <a:xfrm>
              <a:off x="9651412" y="4685998"/>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1080" name="Freeform: Shape 1079">
              <a:extLst>
                <a:ext uri="{FF2B5EF4-FFF2-40B4-BE49-F238E27FC236}">
                  <a16:creationId xmlns:a16="http://schemas.microsoft.com/office/drawing/2014/main" id="{1436AFB0-84D3-5140-5EB6-A932CC7FFB5B}"/>
                </a:ext>
              </a:extLst>
            </p:cNvPr>
            <p:cNvSpPr/>
            <p:nvPr/>
          </p:nvSpPr>
          <p:spPr>
            <a:xfrm>
              <a:off x="9644871" y="479249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81" name="Graphic 4">
              <a:extLst>
                <a:ext uri="{FF2B5EF4-FFF2-40B4-BE49-F238E27FC236}">
                  <a16:creationId xmlns:a16="http://schemas.microsoft.com/office/drawing/2014/main" id="{4575729F-AACA-618A-BAD1-28EEA173A3F2}"/>
                </a:ext>
              </a:extLst>
            </p:cNvPr>
            <p:cNvGrpSpPr/>
            <p:nvPr/>
          </p:nvGrpSpPr>
          <p:grpSpPr>
            <a:xfrm>
              <a:off x="9638695" y="4772724"/>
              <a:ext cx="25434" cy="19624"/>
              <a:chOff x="9638695" y="4772724"/>
              <a:chExt cx="25434" cy="19624"/>
            </a:xfrm>
            <a:grpFill/>
          </p:grpSpPr>
          <p:sp>
            <p:nvSpPr>
              <p:cNvPr id="1202" name="Freeform: Shape 1201">
                <a:extLst>
                  <a:ext uri="{FF2B5EF4-FFF2-40B4-BE49-F238E27FC236}">
                    <a16:creationId xmlns:a16="http://schemas.microsoft.com/office/drawing/2014/main" id="{2FC7F254-AFAD-BD1E-8C1A-8B2E651FD668}"/>
                  </a:ext>
                </a:extLst>
              </p:cNvPr>
              <p:cNvSpPr/>
              <p:nvPr/>
            </p:nvSpPr>
            <p:spPr>
              <a:xfrm>
                <a:off x="9651412" y="4772724"/>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00B0F0"/>
                </a:solidFill>
                <a:prstDash val="solid"/>
                <a:miter/>
              </a:ln>
            </p:spPr>
            <p:txBody>
              <a:bodyPr rtlCol="0" anchor="ctr"/>
              <a:lstStyle/>
              <a:p>
                <a:endParaRPr lang="LID4096" sz="200"/>
              </a:p>
            </p:txBody>
          </p:sp>
          <p:sp>
            <p:nvSpPr>
              <p:cNvPr id="1203" name="Freeform: Shape 1202">
                <a:extLst>
                  <a:ext uri="{FF2B5EF4-FFF2-40B4-BE49-F238E27FC236}">
                    <a16:creationId xmlns:a16="http://schemas.microsoft.com/office/drawing/2014/main" id="{50DC9EE8-71E6-1670-ECE9-E8D25185BF00}"/>
                  </a:ext>
                </a:extLst>
              </p:cNvPr>
              <p:cNvSpPr/>
              <p:nvPr/>
            </p:nvSpPr>
            <p:spPr>
              <a:xfrm>
                <a:off x="9638695" y="477391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82" name="Freeform: Shape 1081">
              <a:extLst>
                <a:ext uri="{FF2B5EF4-FFF2-40B4-BE49-F238E27FC236}">
                  <a16:creationId xmlns:a16="http://schemas.microsoft.com/office/drawing/2014/main" id="{03531307-CA12-2238-5660-65BE5FEE0E27}"/>
                </a:ext>
              </a:extLst>
            </p:cNvPr>
            <p:cNvSpPr/>
            <p:nvPr/>
          </p:nvSpPr>
          <p:spPr>
            <a:xfrm>
              <a:off x="9553308" y="4819407"/>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83" name="Freeform: Shape 1082">
              <a:extLst>
                <a:ext uri="{FF2B5EF4-FFF2-40B4-BE49-F238E27FC236}">
                  <a16:creationId xmlns:a16="http://schemas.microsoft.com/office/drawing/2014/main" id="{A9DB9646-6A61-2F8A-AD09-8D609B1A0788}"/>
                </a:ext>
              </a:extLst>
            </p:cNvPr>
            <p:cNvSpPr/>
            <p:nvPr/>
          </p:nvSpPr>
          <p:spPr>
            <a:xfrm>
              <a:off x="9651412" y="4799539"/>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1084" name="Freeform: Shape 1083">
              <a:extLst>
                <a:ext uri="{FF2B5EF4-FFF2-40B4-BE49-F238E27FC236}">
                  <a16:creationId xmlns:a16="http://schemas.microsoft.com/office/drawing/2014/main" id="{806730D9-1FCC-6E6C-FBEA-2C46C2A45DE6}"/>
                </a:ext>
              </a:extLst>
            </p:cNvPr>
            <p:cNvSpPr/>
            <p:nvPr/>
          </p:nvSpPr>
          <p:spPr>
            <a:xfrm>
              <a:off x="9913747"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85" name="Freeform: Shape 1084">
              <a:extLst>
                <a:ext uri="{FF2B5EF4-FFF2-40B4-BE49-F238E27FC236}">
                  <a16:creationId xmlns:a16="http://schemas.microsoft.com/office/drawing/2014/main" id="{FF31B7C1-095D-91E2-C5E5-06CD0C9DF2E9}"/>
                </a:ext>
              </a:extLst>
            </p:cNvPr>
            <p:cNvSpPr/>
            <p:nvPr/>
          </p:nvSpPr>
          <p:spPr>
            <a:xfrm>
              <a:off x="9822184"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86" name="Freeform: Shape 1085">
              <a:extLst>
                <a:ext uri="{FF2B5EF4-FFF2-40B4-BE49-F238E27FC236}">
                  <a16:creationId xmlns:a16="http://schemas.microsoft.com/office/drawing/2014/main" id="{F7BF0BEF-79D7-6E43-79F2-2D5C9347955A}"/>
                </a:ext>
              </a:extLst>
            </p:cNvPr>
            <p:cNvSpPr/>
            <p:nvPr/>
          </p:nvSpPr>
          <p:spPr>
            <a:xfrm>
              <a:off x="9920288"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1087" name="Freeform: Shape 1086">
              <a:extLst>
                <a:ext uri="{FF2B5EF4-FFF2-40B4-BE49-F238E27FC236}">
                  <a16:creationId xmlns:a16="http://schemas.microsoft.com/office/drawing/2014/main" id="{C73FE51A-932B-D750-BA75-D2F2CC2FBE8A}"/>
                </a:ext>
              </a:extLst>
            </p:cNvPr>
            <p:cNvSpPr/>
            <p:nvPr/>
          </p:nvSpPr>
          <p:spPr>
            <a:xfrm>
              <a:off x="9913747"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088" name="Graphic 4">
              <a:extLst>
                <a:ext uri="{FF2B5EF4-FFF2-40B4-BE49-F238E27FC236}">
                  <a16:creationId xmlns:a16="http://schemas.microsoft.com/office/drawing/2014/main" id="{4729D862-6FCB-A4C2-A9E9-434BCDFFD561}"/>
                </a:ext>
              </a:extLst>
            </p:cNvPr>
            <p:cNvGrpSpPr/>
            <p:nvPr/>
          </p:nvGrpSpPr>
          <p:grpSpPr>
            <a:xfrm>
              <a:off x="9907570" y="3069598"/>
              <a:ext cx="25434" cy="19630"/>
              <a:chOff x="9907570" y="3069598"/>
              <a:chExt cx="25434" cy="19630"/>
            </a:xfrm>
            <a:grpFill/>
          </p:grpSpPr>
          <p:sp>
            <p:nvSpPr>
              <p:cNvPr id="1200" name="Freeform: Shape 1199">
                <a:extLst>
                  <a:ext uri="{FF2B5EF4-FFF2-40B4-BE49-F238E27FC236}">
                    <a16:creationId xmlns:a16="http://schemas.microsoft.com/office/drawing/2014/main" id="{6E3C8D5B-51F0-7E3C-935C-088C3A7293E7}"/>
                  </a:ext>
                </a:extLst>
              </p:cNvPr>
              <p:cNvSpPr/>
              <p:nvPr/>
            </p:nvSpPr>
            <p:spPr>
              <a:xfrm>
                <a:off x="9920288"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201" name="Freeform: Shape 1200">
                <a:extLst>
                  <a:ext uri="{FF2B5EF4-FFF2-40B4-BE49-F238E27FC236}">
                    <a16:creationId xmlns:a16="http://schemas.microsoft.com/office/drawing/2014/main" id="{F222EC10-4212-695A-7C09-115E341E3B33}"/>
                  </a:ext>
                </a:extLst>
              </p:cNvPr>
              <p:cNvSpPr/>
              <p:nvPr/>
            </p:nvSpPr>
            <p:spPr>
              <a:xfrm>
                <a:off x="9907570"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89" name="Freeform: Shape 1088">
              <a:extLst>
                <a:ext uri="{FF2B5EF4-FFF2-40B4-BE49-F238E27FC236}">
                  <a16:creationId xmlns:a16="http://schemas.microsoft.com/office/drawing/2014/main" id="{B14A05CC-8855-42D5-0D7D-3D595BD69012}"/>
                </a:ext>
              </a:extLst>
            </p:cNvPr>
            <p:cNvSpPr/>
            <p:nvPr/>
          </p:nvSpPr>
          <p:spPr>
            <a:xfrm>
              <a:off x="9822184"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90" name="Freeform: Shape 1089">
              <a:extLst>
                <a:ext uri="{FF2B5EF4-FFF2-40B4-BE49-F238E27FC236}">
                  <a16:creationId xmlns:a16="http://schemas.microsoft.com/office/drawing/2014/main" id="{4E6E1E11-9ECD-17BE-88A8-74063CE2BFA8}"/>
                </a:ext>
              </a:extLst>
            </p:cNvPr>
            <p:cNvSpPr/>
            <p:nvPr/>
          </p:nvSpPr>
          <p:spPr>
            <a:xfrm>
              <a:off x="9920288"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1091" name="Graphic 4">
              <a:extLst>
                <a:ext uri="{FF2B5EF4-FFF2-40B4-BE49-F238E27FC236}">
                  <a16:creationId xmlns:a16="http://schemas.microsoft.com/office/drawing/2014/main" id="{3EA224AB-CF18-3623-FFE3-81ACF71A7399}"/>
                </a:ext>
              </a:extLst>
            </p:cNvPr>
            <p:cNvGrpSpPr/>
            <p:nvPr/>
          </p:nvGrpSpPr>
          <p:grpSpPr>
            <a:xfrm>
              <a:off x="9638695" y="4091474"/>
              <a:ext cx="25434" cy="19626"/>
              <a:chOff x="9638695" y="4091474"/>
              <a:chExt cx="25434" cy="19626"/>
            </a:xfrm>
            <a:grpFill/>
          </p:grpSpPr>
          <p:sp>
            <p:nvSpPr>
              <p:cNvPr id="1198" name="Freeform: Shape 1197">
                <a:extLst>
                  <a:ext uri="{FF2B5EF4-FFF2-40B4-BE49-F238E27FC236}">
                    <a16:creationId xmlns:a16="http://schemas.microsoft.com/office/drawing/2014/main" id="{0EB6C032-630C-8968-7946-BEA6EDB2A0F4}"/>
                  </a:ext>
                </a:extLst>
              </p:cNvPr>
              <p:cNvSpPr/>
              <p:nvPr/>
            </p:nvSpPr>
            <p:spPr>
              <a:xfrm>
                <a:off x="9651412" y="409147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7"/>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1199" name="Freeform: Shape 1198">
                <a:extLst>
                  <a:ext uri="{FF2B5EF4-FFF2-40B4-BE49-F238E27FC236}">
                    <a16:creationId xmlns:a16="http://schemas.microsoft.com/office/drawing/2014/main" id="{BAA0D5A7-3E23-B9D7-9C6F-D5E6EEF34617}"/>
                  </a:ext>
                </a:extLst>
              </p:cNvPr>
              <p:cNvSpPr/>
              <p:nvPr/>
            </p:nvSpPr>
            <p:spPr>
              <a:xfrm>
                <a:off x="9638695" y="409266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92" name="Freeform: Shape 1091">
              <a:extLst>
                <a:ext uri="{FF2B5EF4-FFF2-40B4-BE49-F238E27FC236}">
                  <a16:creationId xmlns:a16="http://schemas.microsoft.com/office/drawing/2014/main" id="{9B788688-8412-B8EA-881E-0082EF6B87B9}"/>
                </a:ext>
              </a:extLst>
            </p:cNvPr>
            <p:cNvSpPr/>
            <p:nvPr/>
          </p:nvSpPr>
          <p:spPr>
            <a:xfrm>
              <a:off x="10462399" y="2294586"/>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93" name="Freeform: Shape 1092">
              <a:extLst>
                <a:ext uri="{FF2B5EF4-FFF2-40B4-BE49-F238E27FC236}">
                  <a16:creationId xmlns:a16="http://schemas.microsoft.com/office/drawing/2014/main" id="{DBAA0403-2E50-ADC9-5F3B-A92D83605A2B}"/>
                </a:ext>
              </a:extLst>
            </p:cNvPr>
            <p:cNvSpPr/>
            <p:nvPr/>
          </p:nvSpPr>
          <p:spPr>
            <a:xfrm>
              <a:off x="10370836" y="232149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094" name="Freeform: Shape 1093">
              <a:extLst>
                <a:ext uri="{FF2B5EF4-FFF2-40B4-BE49-F238E27FC236}">
                  <a16:creationId xmlns:a16="http://schemas.microsoft.com/office/drawing/2014/main" id="{B636BB74-CDB6-65DD-7C2C-C1EC63784A44}"/>
                </a:ext>
              </a:extLst>
            </p:cNvPr>
            <p:cNvSpPr/>
            <p:nvPr/>
          </p:nvSpPr>
          <p:spPr>
            <a:xfrm>
              <a:off x="10468939" y="2301626"/>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grpSp>
          <p:nvGrpSpPr>
            <p:cNvPr id="1095" name="Graphic 4">
              <a:extLst>
                <a:ext uri="{FF2B5EF4-FFF2-40B4-BE49-F238E27FC236}">
                  <a16:creationId xmlns:a16="http://schemas.microsoft.com/office/drawing/2014/main" id="{48D482E7-52E3-AFE2-F9A9-21C6CAC5438C}"/>
                </a:ext>
              </a:extLst>
            </p:cNvPr>
            <p:cNvGrpSpPr/>
            <p:nvPr/>
          </p:nvGrpSpPr>
          <p:grpSpPr>
            <a:xfrm>
              <a:off x="10456222" y="2388349"/>
              <a:ext cx="25434" cy="19630"/>
              <a:chOff x="10456222" y="2388349"/>
              <a:chExt cx="25434" cy="19630"/>
            </a:xfrm>
            <a:grpFill/>
          </p:grpSpPr>
          <p:sp>
            <p:nvSpPr>
              <p:cNvPr id="1196" name="Freeform: Shape 1195">
                <a:extLst>
                  <a:ext uri="{FF2B5EF4-FFF2-40B4-BE49-F238E27FC236}">
                    <a16:creationId xmlns:a16="http://schemas.microsoft.com/office/drawing/2014/main" id="{358A2C6E-C2E4-9923-644E-219BC9AF2A2F}"/>
                  </a:ext>
                </a:extLst>
              </p:cNvPr>
              <p:cNvSpPr/>
              <p:nvPr/>
            </p:nvSpPr>
            <p:spPr>
              <a:xfrm>
                <a:off x="10468939"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97" name="Freeform: Shape 1196">
                <a:extLst>
                  <a:ext uri="{FF2B5EF4-FFF2-40B4-BE49-F238E27FC236}">
                    <a16:creationId xmlns:a16="http://schemas.microsoft.com/office/drawing/2014/main" id="{874B3896-52CF-FDC0-F880-53FE66EE493F}"/>
                  </a:ext>
                </a:extLst>
              </p:cNvPr>
              <p:cNvSpPr/>
              <p:nvPr/>
            </p:nvSpPr>
            <p:spPr>
              <a:xfrm>
                <a:off x="10456222"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096" name="Freeform: Shape 1095">
              <a:extLst>
                <a:ext uri="{FF2B5EF4-FFF2-40B4-BE49-F238E27FC236}">
                  <a16:creationId xmlns:a16="http://schemas.microsoft.com/office/drawing/2014/main" id="{73070D68-D205-35F6-6EBB-8EB3831E9266}"/>
                </a:ext>
              </a:extLst>
            </p:cNvPr>
            <p:cNvSpPr/>
            <p:nvPr/>
          </p:nvSpPr>
          <p:spPr>
            <a:xfrm>
              <a:off x="9365096" y="320291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097" name="Freeform: Shape 1096">
              <a:extLst>
                <a:ext uri="{FF2B5EF4-FFF2-40B4-BE49-F238E27FC236}">
                  <a16:creationId xmlns:a16="http://schemas.microsoft.com/office/drawing/2014/main" id="{72251976-64A0-BA2C-AEFD-631323F7B2BE}"/>
                </a:ext>
              </a:extLst>
            </p:cNvPr>
            <p:cNvSpPr/>
            <p:nvPr/>
          </p:nvSpPr>
          <p:spPr>
            <a:xfrm>
              <a:off x="9102254" y="3229828"/>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1"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1098" name="Freeform: Shape 1097">
              <a:extLst>
                <a:ext uri="{FF2B5EF4-FFF2-40B4-BE49-F238E27FC236}">
                  <a16:creationId xmlns:a16="http://schemas.microsoft.com/office/drawing/2014/main" id="{62277AAB-9360-3987-E1D6-1335614FF9A9}"/>
                </a:ext>
              </a:extLst>
            </p:cNvPr>
            <p:cNvSpPr/>
            <p:nvPr/>
          </p:nvSpPr>
          <p:spPr>
            <a:xfrm>
              <a:off x="9371636" y="3209960"/>
              <a:ext cx="3633" cy="19549"/>
            </a:xfrm>
            <a:custGeom>
              <a:avLst/>
              <a:gdLst>
                <a:gd name="connsiteX0" fmla="*/ 4 w 3633"/>
                <a:gd name="connsiteY0" fmla="*/ 1784 h 19549"/>
                <a:gd name="connsiteX1" fmla="*/ 4 w 3633"/>
                <a:gd name="connsiteY1" fmla="*/ 21333 h 19549"/>
              </a:gdLst>
              <a:ahLst/>
              <a:cxnLst>
                <a:cxn ang="0">
                  <a:pos x="connsiteX0" y="connsiteY0"/>
                </a:cxn>
                <a:cxn ang="0">
                  <a:pos x="connsiteX1" y="connsiteY1"/>
                </a:cxn>
              </a:cxnLst>
              <a:rect l="l" t="t" r="r" b="b"/>
              <a:pathLst>
                <a:path w="3633" h="19549">
                  <a:moveTo>
                    <a:pt x="4" y="1784"/>
                  </a:moveTo>
                  <a:cubicBezTo>
                    <a:pt x="4" y="6027"/>
                    <a:pt x="4" y="13406"/>
                    <a:pt x="4" y="21333"/>
                  </a:cubicBezTo>
                </a:path>
              </a:pathLst>
            </a:custGeom>
            <a:grpFill/>
            <a:ln w="9525" cap="flat">
              <a:solidFill>
                <a:srgbClr val="00B0F0"/>
              </a:solidFill>
              <a:prstDash val="solid"/>
              <a:miter/>
            </a:ln>
          </p:spPr>
          <p:txBody>
            <a:bodyPr rtlCol="0" anchor="ctr"/>
            <a:lstStyle/>
            <a:p>
              <a:endParaRPr lang="LID4096" sz="200"/>
            </a:p>
          </p:txBody>
        </p:sp>
        <p:sp>
          <p:nvSpPr>
            <p:cNvPr id="1099" name="Freeform: Shape 1098">
              <a:extLst>
                <a:ext uri="{FF2B5EF4-FFF2-40B4-BE49-F238E27FC236}">
                  <a16:creationId xmlns:a16="http://schemas.microsoft.com/office/drawing/2014/main" id="{1D37B5FD-7A7B-B54D-B271-6835A52C7A73}"/>
                </a:ext>
              </a:extLst>
            </p:cNvPr>
            <p:cNvSpPr/>
            <p:nvPr/>
          </p:nvSpPr>
          <p:spPr>
            <a:xfrm>
              <a:off x="9365096" y="331645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100" name="Graphic 4">
              <a:extLst>
                <a:ext uri="{FF2B5EF4-FFF2-40B4-BE49-F238E27FC236}">
                  <a16:creationId xmlns:a16="http://schemas.microsoft.com/office/drawing/2014/main" id="{F7AFAA27-7D29-68CA-07A4-F15ECBCD709F}"/>
                </a:ext>
              </a:extLst>
            </p:cNvPr>
            <p:cNvGrpSpPr/>
            <p:nvPr/>
          </p:nvGrpSpPr>
          <p:grpSpPr>
            <a:xfrm>
              <a:off x="9358919" y="3296684"/>
              <a:ext cx="25434" cy="19626"/>
              <a:chOff x="9358919" y="3296684"/>
              <a:chExt cx="25434" cy="19626"/>
            </a:xfrm>
            <a:grpFill/>
          </p:grpSpPr>
          <p:sp>
            <p:nvSpPr>
              <p:cNvPr id="1194" name="Freeform: Shape 1193">
                <a:extLst>
                  <a:ext uri="{FF2B5EF4-FFF2-40B4-BE49-F238E27FC236}">
                    <a16:creationId xmlns:a16="http://schemas.microsoft.com/office/drawing/2014/main" id="{2C4A5654-6FAD-31DF-8AEB-A93EBBF92A87}"/>
                  </a:ext>
                </a:extLst>
              </p:cNvPr>
              <p:cNvSpPr/>
              <p:nvPr/>
            </p:nvSpPr>
            <p:spPr>
              <a:xfrm>
                <a:off x="9371636" y="3296684"/>
                <a:ext cx="3633" cy="752"/>
              </a:xfrm>
              <a:custGeom>
                <a:avLst/>
                <a:gdLst>
                  <a:gd name="connsiteX0" fmla="*/ 4 w 3633"/>
                  <a:gd name="connsiteY0" fmla="*/ 1784 h 752"/>
                  <a:gd name="connsiteX1" fmla="*/ 4 w 3633"/>
                  <a:gd name="connsiteY1" fmla="*/ 2536 h 752"/>
                </a:gdLst>
                <a:ahLst/>
                <a:cxnLst>
                  <a:cxn ang="0">
                    <a:pos x="connsiteX0" y="connsiteY0"/>
                  </a:cxn>
                  <a:cxn ang="0">
                    <a:pos x="connsiteX1" y="connsiteY1"/>
                  </a:cxn>
                </a:cxnLst>
                <a:rect l="l" t="t" r="r" b="b"/>
                <a:pathLst>
                  <a:path w="3633" h="752">
                    <a:moveTo>
                      <a:pt x="4" y="1784"/>
                    </a:moveTo>
                    <a:cubicBezTo>
                      <a:pt x="4" y="2035"/>
                      <a:pt x="4" y="2285"/>
                      <a:pt x="4" y="2536"/>
                    </a:cubicBezTo>
                  </a:path>
                </a:pathLst>
              </a:custGeom>
              <a:grpFill/>
              <a:ln w="9525" cap="flat">
                <a:solidFill>
                  <a:srgbClr val="00B0F0"/>
                </a:solidFill>
                <a:prstDash val="solid"/>
                <a:miter/>
              </a:ln>
            </p:spPr>
            <p:txBody>
              <a:bodyPr rtlCol="0" anchor="ctr"/>
              <a:lstStyle/>
              <a:p>
                <a:endParaRPr lang="LID4096" sz="200"/>
              </a:p>
            </p:txBody>
          </p:sp>
          <p:sp>
            <p:nvSpPr>
              <p:cNvPr id="1195" name="Freeform: Shape 1194">
                <a:extLst>
                  <a:ext uri="{FF2B5EF4-FFF2-40B4-BE49-F238E27FC236}">
                    <a16:creationId xmlns:a16="http://schemas.microsoft.com/office/drawing/2014/main" id="{3A52C046-3CE6-38B4-B19C-A8DCD81C3C57}"/>
                  </a:ext>
                </a:extLst>
              </p:cNvPr>
              <p:cNvSpPr/>
              <p:nvPr/>
            </p:nvSpPr>
            <p:spPr>
              <a:xfrm>
                <a:off x="9358919" y="329787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101" name="Freeform: Shape 1100">
              <a:extLst>
                <a:ext uri="{FF2B5EF4-FFF2-40B4-BE49-F238E27FC236}">
                  <a16:creationId xmlns:a16="http://schemas.microsoft.com/office/drawing/2014/main" id="{1E8F2186-CEA2-1AF8-8907-A7EDC4B5D87C}"/>
                </a:ext>
              </a:extLst>
            </p:cNvPr>
            <p:cNvSpPr/>
            <p:nvPr/>
          </p:nvSpPr>
          <p:spPr>
            <a:xfrm>
              <a:off x="9169572" y="3343369"/>
              <a:ext cx="404127" cy="66355"/>
            </a:xfrm>
            <a:custGeom>
              <a:avLst/>
              <a:gdLst>
                <a:gd name="connsiteX0" fmla="*/ 404132 w 404127"/>
                <a:gd name="connsiteY0" fmla="*/ 34962 h 66355"/>
                <a:gd name="connsiteX1" fmla="*/ 202068 w 404127"/>
                <a:gd name="connsiteY1" fmla="*/ 68139 h 66355"/>
                <a:gd name="connsiteX2" fmla="*/ 4 w 404127"/>
                <a:gd name="connsiteY2" fmla="*/ 34962 h 66355"/>
                <a:gd name="connsiteX3" fmla="*/ 202068 w 404127"/>
                <a:gd name="connsiteY3" fmla="*/ 1784 h 66355"/>
                <a:gd name="connsiteX4" fmla="*/ 404132 w 404127"/>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127" h="66355">
                  <a:moveTo>
                    <a:pt x="404132" y="34962"/>
                  </a:moveTo>
                  <a:cubicBezTo>
                    <a:pt x="404132" y="53285"/>
                    <a:pt x="313665" y="68139"/>
                    <a:pt x="202068" y="68139"/>
                  </a:cubicBezTo>
                  <a:cubicBezTo>
                    <a:pt x="90471" y="68139"/>
                    <a:pt x="4" y="53285"/>
                    <a:pt x="4" y="34962"/>
                  </a:cubicBezTo>
                  <a:cubicBezTo>
                    <a:pt x="4" y="16638"/>
                    <a:pt x="90471" y="1784"/>
                    <a:pt x="202068" y="1784"/>
                  </a:cubicBezTo>
                  <a:cubicBezTo>
                    <a:pt x="313665" y="1784"/>
                    <a:pt x="404132" y="16638"/>
                    <a:pt x="404132" y="34962"/>
                  </a:cubicBezTo>
                  <a:close/>
                </a:path>
              </a:pathLst>
            </a:custGeom>
            <a:grpFill/>
            <a:ln w="9525" cap="flat">
              <a:solidFill>
                <a:srgbClr val="00B0F0"/>
              </a:solidFill>
              <a:prstDash val="solid"/>
              <a:miter/>
            </a:ln>
          </p:spPr>
          <p:txBody>
            <a:bodyPr rtlCol="0" anchor="ctr"/>
            <a:lstStyle/>
            <a:p>
              <a:endParaRPr lang="LID4096" sz="200"/>
            </a:p>
          </p:txBody>
        </p:sp>
        <p:sp>
          <p:nvSpPr>
            <p:cNvPr id="1102" name="Freeform: Shape 1101">
              <a:extLst>
                <a:ext uri="{FF2B5EF4-FFF2-40B4-BE49-F238E27FC236}">
                  <a16:creationId xmlns:a16="http://schemas.microsoft.com/office/drawing/2014/main" id="{B8B751EC-E6D7-EC53-5E9B-8EB84773F9F3}"/>
                </a:ext>
              </a:extLst>
            </p:cNvPr>
            <p:cNvSpPr/>
            <p:nvPr/>
          </p:nvSpPr>
          <p:spPr>
            <a:xfrm>
              <a:off x="9371636" y="3323501"/>
              <a:ext cx="3633" cy="19550"/>
            </a:xfrm>
            <a:custGeom>
              <a:avLst/>
              <a:gdLst>
                <a:gd name="connsiteX0" fmla="*/ 4 w 3633"/>
                <a:gd name="connsiteY0" fmla="*/ 1784 h 19550"/>
                <a:gd name="connsiteX1" fmla="*/ 4 w 3633"/>
                <a:gd name="connsiteY1" fmla="*/ 21335 h 19550"/>
              </a:gdLst>
              <a:ahLst/>
              <a:cxnLst>
                <a:cxn ang="0">
                  <a:pos x="connsiteX0" y="connsiteY0"/>
                </a:cxn>
                <a:cxn ang="0">
                  <a:pos x="connsiteX1" y="connsiteY1"/>
                </a:cxn>
              </a:cxnLst>
              <a:rect l="l" t="t" r="r" b="b"/>
              <a:pathLst>
                <a:path w="3633" h="19550">
                  <a:moveTo>
                    <a:pt x="4" y="1784"/>
                  </a:moveTo>
                  <a:cubicBezTo>
                    <a:pt x="4" y="6027"/>
                    <a:pt x="4" y="13406"/>
                    <a:pt x="4" y="21335"/>
                  </a:cubicBezTo>
                </a:path>
              </a:pathLst>
            </a:custGeom>
            <a:grpFill/>
            <a:ln w="9525" cap="flat">
              <a:solidFill>
                <a:srgbClr val="00B0F0"/>
              </a:solidFill>
              <a:prstDash val="solid"/>
              <a:miter/>
            </a:ln>
          </p:spPr>
          <p:txBody>
            <a:bodyPr rtlCol="0" anchor="ctr"/>
            <a:lstStyle/>
            <a:p>
              <a:endParaRPr lang="LID4096" sz="200"/>
            </a:p>
          </p:txBody>
        </p:sp>
        <p:sp>
          <p:nvSpPr>
            <p:cNvPr id="1103" name="Freeform: Shape 1102">
              <a:extLst>
                <a:ext uri="{FF2B5EF4-FFF2-40B4-BE49-F238E27FC236}">
                  <a16:creationId xmlns:a16="http://schemas.microsoft.com/office/drawing/2014/main" id="{040D6CCC-720F-A6C1-1871-F8676E2AA6B7}"/>
                </a:ext>
              </a:extLst>
            </p:cNvPr>
            <p:cNvSpPr/>
            <p:nvPr/>
          </p:nvSpPr>
          <p:spPr>
            <a:xfrm>
              <a:off x="9365096" y="297583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104" name="Freeform: Shape 1103">
              <a:extLst>
                <a:ext uri="{FF2B5EF4-FFF2-40B4-BE49-F238E27FC236}">
                  <a16:creationId xmlns:a16="http://schemas.microsoft.com/office/drawing/2014/main" id="{B9DEE9B2-A1FF-5451-EB93-1D904B9FD154}"/>
                </a:ext>
              </a:extLst>
            </p:cNvPr>
            <p:cNvSpPr/>
            <p:nvPr/>
          </p:nvSpPr>
          <p:spPr>
            <a:xfrm>
              <a:off x="9273533" y="3002745"/>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105" name="Freeform: Shape 1104">
              <a:extLst>
                <a:ext uri="{FF2B5EF4-FFF2-40B4-BE49-F238E27FC236}">
                  <a16:creationId xmlns:a16="http://schemas.microsoft.com/office/drawing/2014/main" id="{80B49A1F-891A-5E88-7EC5-418DAF70FB08}"/>
                </a:ext>
              </a:extLst>
            </p:cNvPr>
            <p:cNvSpPr/>
            <p:nvPr/>
          </p:nvSpPr>
          <p:spPr>
            <a:xfrm>
              <a:off x="9371636" y="2982875"/>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1106" name="Freeform: Shape 1105">
              <a:extLst>
                <a:ext uri="{FF2B5EF4-FFF2-40B4-BE49-F238E27FC236}">
                  <a16:creationId xmlns:a16="http://schemas.microsoft.com/office/drawing/2014/main" id="{37B27320-7371-F382-5B1C-768EC71A618B}"/>
                </a:ext>
              </a:extLst>
            </p:cNvPr>
            <p:cNvSpPr/>
            <p:nvPr/>
          </p:nvSpPr>
          <p:spPr>
            <a:xfrm>
              <a:off x="9365096" y="3089375"/>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107" name="Graphic 4">
              <a:extLst>
                <a:ext uri="{FF2B5EF4-FFF2-40B4-BE49-F238E27FC236}">
                  <a16:creationId xmlns:a16="http://schemas.microsoft.com/office/drawing/2014/main" id="{368EB1FB-CF93-B673-5977-02742A98364B}"/>
                </a:ext>
              </a:extLst>
            </p:cNvPr>
            <p:cNvGrpSpPr/>
            <p:nvPr/>
          </p:nvGrpSpPr>
          <p:grpSpPr>
            <a:xfrm>
              <a:off x="9358919" y="3069598"/>
              <a:ext cx="25434" cy="19630"/>
              <a:chOff x="9358919" y="3069598"/>
              <a:chExt cx="25434" cy="19630"/>
            </a:xfrm>
            <a:grpFill/>
          </p:grpSpPr>
          <p:sp>
            <p:nvSpPr>
              <p:cNvPr id="1192" name="Freeform: Shape 1191">
                <a:extLst>
                  <a:ext uri="{FF2B5EF4-FFF2-40B4-BE49-F238E27FC236}">
                    <a16:creationId xmlns:a16="http://schemas.microsoft.com/office/drawing/2014/main" id="{4230C653-E8D3-5832-B404-F8EB751DE4DC}"/>
                  </a:ext>
                </a:extLst>
              </p:cNvPr>
              <p:cNvSpPr/>
              <p:nvPr/>
            </p:nvSpPr>
            <p:spPr>
              <a:xfrm>
                <a:off x="9371636" y="306959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93" name="Freeform: Shape 1192">
                <a:extLst>
                  <a:ext uri="{FF2B5EF4-FFF2-40B4-BE49-F238E27FC236}">
                    <a16:creationId xmlns:a16="http://schemas.microsoft.com/office/drawing/2014/main" id="{45A0829B-585B-AF6A-3081-B1AE93F140D0}"/>
                  </a:ext>
                </a:extLst>
              </p:cNvPr>
              <p:cNvSpPr/>
              <p:nvPr/>
            </p:nvSpPr>
            <p:spPr>
              <a:xfrm>
                <a:off x="9358919" y="307079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108" name="Freeform: Shape 1107">
              <a:extLst>
                <a:ext uri="{FF2B5EF4-FFF2-40B4-BE49-F238E27FC236}">
                  <a16:creationId xmlns:a16="http://schemas.microsoft.com/office/drawing/2014/main" id="{F8884390-D385-0212-EB64-DF8C520293ED}"/>
                </a:ext>
              </a:extLst>
            </p:cNvPr>
            <p:cNvSpPr/>
            <p:nvPr/>
          </p:nvSpPr>
          <p:spPr>
            <a:xfrm>
              <a:off x="9273533" y="3116286"/>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109" name="Freeform: Shape 1108">
              <a:extLst>
                <a:ext uri="{FF2B5EF4-FFF2-40B4-BE49-F238E27FC236}">
                  <a16:creationId xmlns:a16="http://schemas.microsoft.com/office/drawing/2014/main" id="{849866C1-F66A-5323-20EC-0EEBF8CB9380}"/>
                </a:ext>
              </a:extLst>
            </p:cNvPr>
            <p:cNvSpPr/>
            <p:nvPr/>
          </p:nvSpPr>
          <p:spPr>
            <a:xfrm>
              <a:off x="9371636" y="3096416"/>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1110" name="Graphic 4">
              <a:extLst>
                <a:ext uri="{FF2B5EF4-FFF2-40B4-BE49-F238E27FC236}">
                  <a16:creationId xmlns:a16="http://schemas.microsoft.com/office/drawing/2014/main" id="{9AA34DC7-2429-30B8-BB3E-4B0C02404B5B}"/>
                </a:ext>
              </a:extLst>
            </p:cNvPr>
            <p:cNvGrpSpPr/>
            <p:nvPr/>
          </p:nvGrpSpPr>
          <p:grpSpPr>
            <a:xfrm>
              <a:off x="9907570" y="2047725"/>
              <a:ext cx="25434" cy="19630"/>
              <a:chOff x="9907570" y="2047725"/>
              <a:chExt cx="25434" cy="19630"/>
            </a:xfrm>
            <a:grpFill/>
          </p:grpSpPr>
          <p:sp>
            <p:nvSpPr>
              <p:cNvPr id="1190" name="Freeform: Shape 1189">
                <a:extLst>
                  <a:ext uri="{FF2B5EF4-FFF2-40B4-BE49-F238E27FC236}">
                    <a16:creationId xmlns:a16="http://schemas.microsoft.com/office/drawing/2014/main" id="{272E9B90-E090-DF7D-7DED-6AEB6E176137}"/>
                  </a:ext>
                </a:extLst>
              </p:cNvPr>
              <p:cNvSpPr/>
              <p:nvPr/>
            </p:nvSpPr>
            <p:spPr>
              <a:xfrm>
                <a:off x="9920288"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91" name="Freeform: Shape 1190">
                <a:extLst>
                  <a:ext uri="{FF2B5EF4-FFF2-40B4-BE49-F238E27FC236}">
                    <a16:creationId xmlns:a16="http://schemas.microsoft.com/office/drawing/2014/main" id="{FCE3BC74-AB55-5312-9F84-889FE40F7C4E}"/>
                  </a:ext>
                </a:extLst>
              </p:cNvPr>
              <p:cNvSpPr/>
              <p:nvPr/>
            </p:nvSpPr>
            <p:spPr>
              <a:xfrm>
                <a:off x="9907570"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11" name="Graphic 4">
              <a:extLst>
                <a:ext uri="{FF2B5EF4-FFF2-40B4-BE49-F238E27FC236}">
                  <a16:creationId xmlns:a16="http://schemas.microsoft.com/office/drawing/2014/main" id="{5D301AC8-3C71-7399-A307-5D8099496773}"/>
                </a:ext>
              </a:extLst>
            </p:cNvPr>
            <p:cNvGrpSpPr/>
            <p:nvPr/>
          </p:nvGrpSpPr>
          <p:grpSpPr>
            <a:xfrm>
              <a:off x="10456222" y="2047725"/>
              <a:ext cx="25434" cy="19630"/>
              <a:chOff x="10456222" y="2047725"/>
              <a:chExt cx="25434" cy="19630"/>
            </a:xfrm>
            <a:grpFill/>
          </p:grpSpPr>
          <p:sp>
            <p:nvSpPr>
              <p:cNvPr id="1188" name="Freeform: Shape 1187">
                <a:extLst>
                  <a:ext uri="{FF2B5EF4-FFF2-40B4-BE49-F238E27FC236}">
                    <a16:creationId xmlns:a16="http://schemas.microsoft.com/office/drawing/2014/main" id="{8780AF2A-C7DF-6DC2-1CBC-716A255CFF92}"/>
                  </a:ext>
                </a:extLst>
              </p:cNvPr>
              <p:cNvSpPr/>
              <p:nvPr/>
            </p:nvSpPr>
            <p:spPr>
              <a:xfrm>
                <a:off x="10468939" y="204772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89" name="Freeform: Shape 1188">
                <a:extLst>
                  <a:ext uri="{FF2B5EF4-FFF2-40B4-BE49-F238E27FC236}">
                    <a16:creationId xmlns:a16="http://schemas.microsoft.com/office/drawing/2014/main" id="{DEEC9661-6015-B159-5D2B-B1013510925D}"/>
                  </a:ext>
                </a:extLst>
              </p:cNvPr>
              <p:cNvSpPr/>
              <p:nvPr/>
            </p:nvSpPr>
            <p:spPr>
              <a:xfrm>
                <a:off x="10456222" y="204892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112" name="Freeform: Shape 1111">
              <a:extLst>
                <a:ext uri="{FF2B5EF4-FFF2-40B4-BE49-F238E27FC236}">
                  <a16:creationId xmlns:a16="http://schemas.microsoft.com/office/drawing/2014/main" id="{7C67F591-0D1C-3C64-1C47-A73B382751CB}"/>
                </a:ext>
              </a:extLst>
            </p:cNvPr>
            <p:cNvSpPr/>
            <p:nvPr/>
          </p:nvSpPr>
          <p:spPr>
            <a:xfrm>
              <a:off x="9365096" y="3770624"/>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113" name="Freeform: Shape 1112">
              <a:extLst>
                <a:ext uri="{FF2B5EF4-FFF2-40B4-BE49-F238E27FC236}">
                  <a16:creationId xmlns:a16="http://schemas.microsoft.com/office/drawing/2014/main" id="{58DE359D-9FF8-1628-6192-F6070A02DB57}"/>
                </a:ext>
              </a:extLst>
            </p:cNvPr>
            <p:cNvSpPr/>
            <p:nvPr/>
          </p:nvSpPr>
          <p:spPr>
            <a:xfrm>
              <a:off x="9277166" y="3797535"/>
              <a:ext cx="196206" cy="66355"/>
            </a:xfrm>
            <a:custGeom>
              <a:avLst/>
              <a:gdLst>
                <a:gd name="connsiteX0" fmla="*/ 196211 w 196206"/>
                <a:gd name="connsiteY0" fmla="*/ 34962 h 66355"/>
                <a:gd name="connsiteX1" fmla="*/ 98107 w 196206"/>
                <a:gd name="connsiteY1" fmla="*/ 68140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40"/>
                    <a:pt x="98107" y="68140"/>
                  </a:cubicBezTo>
                  <a:cubicBezTo>
                    <a:pt x="43926" y="68140"/>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114" name="Freeform: Shape 1113">
              <a:extLst>
                <a:ext uri="{FF2B5EF4-FFF2-40B4-BE49-F238E27FC236}">
                  <a16:creationId xmlns:a16="http://schemas.microsoft.com/office/drawing/2014/main" id="{0B926C0E-F21C-9420-40AA-41E03B3AE93B}"/>
                </a:ext>
              </a:extLst>
            </p:cNvPr>
            <p:cNvSpPr/>
            <p:nvPr/>
          </p:nvSpPr>
          <p:spPr>
            <a:xfrm>
              <a:off x="9371875" y="3777667"/>
              <a:ext cx="1251" cy="19549"/>
            </a:xfrm>
            <a:custGeom>
              <a:avLst/>
              <a:gdLst>
                <a:gd name="connsiteX0" fmla="*/ 4 w 1251"/>
                <a:gd name="connsiteY0" fmla="*/ 1784 h 19549"/>
                <a:gd name="connsiteX1" fmla="*/ 1255 w 1251"/>
                <a:gd name="connsiteY1" fmla="*/ 21333 h 19549"/>
              </a:gdLst>
              <a:ahLst/>
              <a:cxnLst>
                <a:cxn ang="0">
                  <a:pos x="connsiteX0" y="connsiteY0"/>
                </a:cxn>
                <a:cxn ang="0">
                  <a:pos x="connsiteX1" y="connsiteY1"/>
                </a:cxn>
              </a:cxnLst>
              <a:rect l="l" t="t" r="r" b="b"/>
              <a:pathLst>
                <a:path w="1251" h="19549">
                  <a:moveTo>
                    <a:pt x="4" y="1784"/>
                  </a:moveTo>
                  <a:cubicBezTo>
                    <a:pt x="275" y="6027"/>
                    <a:pt x="748" y="13406"/>
                    <a:pt x="1255" y="21333"/>
                  </a:cubicBezTo>
                </a:path>
              </a:pathLst>
            </a:custGeom>
            <a:grpFill/>
            <a:ln w="9525" cap="flat">
              <a:solidFill>
                <a:srgbClr val="00B0F0"/>
              </a:solidFill>
              <a:prstDash val="solid"/>
              <a:miter/>
            </a:ln>
          </p:spPr>
          <p:txBody>
            <a:bodyPr rtlCol="0" anchor="ctr"/>
            <a:lstStyle/>
            <a:p>
              <a:endParaRPr lang="LID4096" sz="200"/>
            </a:p>
          </p:txBody>
        </p:sp>
        <p:grpSp>
          <p:nvGrpSpPr>
            <p:cNvPr id="1115" name="Graphic 4">
              <a:extLst>
                <a:ext uri="{FF2B5EF4-FFF2-40B4-BE49-F238E27FC236}">
                  <a16:creationId xmlns:a16="http://schemas.microsoft.com/office/drawing/2014/main" id="{54662284-10D8-21EA-0635-14A29AD18FE4}"/>
                </a:ext>
              </a:extLst>
            </p:cNvPr>
            <p:cNvGrpSpPr/>
            <p:nvPr/>
          </p:nvGrpSpPr>
          <p:grpSpPr>
            <a:xfrm>
              <a:off x="9364792" y="3864391"/>
              <a:ext cx="25420" cy="19626"/>
              <a:chOff x="9364792" y="3864391"/>
              <a:chExt cx="25420" cy="19626"/>
            </a:xfrm>
            <a:grpFill/>
          </p:grpSpPr>
          <p:sp>
            <p:nvSpPr>
              <p:cNvPr id="1186" name="Freeform: Shape 1185">
                <a:extLst>
                  <a:ext uri="{FF2B5EF4-FFF2-40B4-BE49-F238E27FC236}">
                    <a16:creationId xmlns:a16="http://schemas.microsoft.com/office/drawing/2014/main" id="{6E946EEF-588E-44CC-FDAB-4D30860991E9}"/>
                  </a:ext>
                </a:extLst>
              </p:cNvPr>
              <p:cNvSpPr/>
              <p:nvPr/>
            </p:nvSpPr>
            <p:spPr>
              <a:xfrm>
                <a:off x="9377425" y="3864391"/>
                <a:ext cx="47" cy="752"/>
              </a:xfrm>
              <a:custGeom>
                <a:avLst/>
                <a:gdLst>
                  <a:gd name="connsiteX0" fmla="*/ 4 w 47"/>
                  <a:gd name="connsiteY0" fmla="*/ 1784 h 752"/>
                  <a:gd name="connsiteX1" fmla="*/ 52 w 47"/>
                  <a:gd name="connsiteY1" fmla="*/ 2536 h 752"/>
                </a:gdLst>
                <a:ahLst/>
                <a:cxnLst>
                  <a:cxn ang="0">
                    <a:pos x="connsiteX0" y="connsiteY0"/>
                  </a:cxn>
                  <a:cxn ang="0">
                    <a:pos x="connsiteX1" y="connsiteY1"/>
                  </a:cxn>
                </a:cxnLst>
                <a:rect l="l" t="t" r="r" b="b"/>
                <a:pathLst>
                  <a:path w="47" h="752">
                    <a:moveTo>
                      <a:pt x="4" y="1784"/>
                    </a:moveTo>
                    <a:cubicBezTo>
                      <a:pt x="20" y="2035"/>
                      <a:pt x="36" y="2285"/>
                      <a:pt x="52" y="2536"/>
                    </a:cubicBezTo>
                  </a:path>
                </a:pathLst>
              </a:custGeom>
              <a:grpFill/>
              <a:ln w="9525" cap="flat">
                <a:solidFill>
                  <a:srgbClr val="00B0F0"/>
                </a:solidFill>
                <a:prstDash val="solid"/>
                <a:miter/>
              </a:ln>
            </p:spPr>
            <p:txBody>
              <a:bodyPr rtlCol="0" anchor="ctr"/>
              <a:lstStyle/>
              <a:p>
                <a:endParaRPr lang="LID4096" sz="200"/>
              </a:p>
            </p:txBody>
          </p:sp>
          <p:sp>
            <p:nvSpPr>
              <p:cNvPr id="1187" name="Freeform: Shape 1186">
                <a:extLst>
                  <a:ext uri="{FF2B5EF4-FFF2-40B4-BE49-F238E27FC236}">
                    <a16:creationId xmlns:a16="http://schemas.microsoft.com/office/drawing/2014/main" id="{298A3974-B061-066A-A6BE-B974E573D03B}"/>
                  </a:ext>
                </a:extLst>
              </p:cNvPr>
              <p:cNvSpPr/>
              <p:nvPr/>
            </p:nvSpPr>
            <p:spPr>
              <a:xfrm>
                <a:off x="9364792" y="3865385"/>
                <a:ext cx="25420" cy="18632"/>
              </a:xfrm>
              <a:custGeom>
                <a:avLst/>
                <a:gdLst>
                  <a:gd name="connsiteX0" fmla="*/ 25425 w 25420"/>
                  <a:gd name="connsiteY0" fmla="*/ 1784 h 18632"/>
                  <a:gd name="connsiteX1" fmla="*/ 13894 w 25420"/>
                  <a:gd name="connsiteY1" fmla="*/ 20417 h 18632"/>
                  <a:gd name="connsiteX2" fmla="*/ 4 w 25420"/>
                  <a:gd name="connsiteY2" fmla="*/ 2204 h 18632"/>
                  <a:gd name="connsiteX3" fmla="*/ 25425 w 25420"/>
                  <a:gd name="connsiteY3" fmla="*/ 1784 h 18632"/>
                </a:gdLst>
                <a:ahLst/>
                <a:cxnLst>
                  <a:cxn ang="0">
                    <a:pos x="connsiteX0" y="connsiteY0"/>
                  </a:cxn>
                  <a:cxn ang="0">
                    <a:pos x="connsiteX1" y="connsiteY1"/>
                  </a:cxn>
                  <a:cxn ang="0">
                    <a:pos x="connsiteX2" y="connsiteY2"/>
                  </a:cxn>
                  <a:cxn ang="0">
                    <a:pos x="connsiteX3" y="connsiteY3"/>
                  </a:cxn>
                </a:cxnLst>
                <a:rect l="l" t="t" r="r" b="b"/>
                <a:pathLst>
                  <a:path w="25420" h="18632">
                    <a:moveTo>
                      <a:pt x="25425" y="1784"/>
                    </a:moveTo>
                    <a:lnTo>
                      <a:pt x="13894" y="20417"/>
                    </a:lnTo>
                    <a:lnTo>
                      <a:pt x="4" y="2204"/>
                    </a:lnTo>
                    <a:lnTo>
                      <a:pt x="25425" y="1784"/>
                    </a:lnTo>
                    <a:close/>
                  </a:path>
                </a:pathLst>
              </a:custGeom>
              <a:grpFill/>
              <a:ln w="9525" cap="flat">
                <a:solidFill>
                  <a:srgbClr val="00B0F0"/>
                </a:solidFill>
                <a:prstDash val="solid"/>
                <a:miter/>
              </a:ln>
            </p:spPr>
            <p:txBody>
              <a:bodyPr rtlCol="0" anchor="ctr"/>
              <a:lstStyle/>
              <a:p>
                <a:endParaRPr lang="LID4096" sz="200"/>
              </a:p>
            </p:txBody>
          </p:sp>
        </p:grpSp>
        <p:grpSp>
          <p:nvGrpSpPr>
            <p:cNvPr id="1116" name="Graphic 4">
              <a:extLst>
                <a:ext uri="{FF2B5EF4-FFF2-40B4-BE49-F238E27FC236}">
                  <a16:creationId xmlns:a16="http://schemas.microsoft.com/office/drawing/2014/main" id="{3C866129-6B78-32CC-0BF3-55DD15885E18}"/>
                </a:ext>
              </a:extLst>
            </p:cNvPr>
            <p:cNvGrpSpPr/>
            <p:nvPr/>
          </p:nvGrpSpPr>
          <p:grpSpPr>
            <a:xfrm>
              <a:off x="9358919" y="3183145"/>
              <a:ext cx="25434" cy="19624"/>
              <a:chOff x="9358919" y="3183145"/>
              <a:chExt cx="25434" cy="19624"/>
            </a:xfrm>
            <a:grpFill/>
          </p:grpSpPr>
          <p:sp>
            <p:nvSpPr>
              <p:cNvPr id="1184" name="Freeform: Shape 1183">
                <a:extLst>
                  <a:ext uri="{FF2B5EF4-FFF2-40B4-BE49-F238E27FC236}">
                    <a16:creationId xmlns:a16="http://schemas.microsoft.com/office/drawing/2014/main" id="{2B8A8001-9D76-995A-4EB1-2E0CAA4BAE34}"/>
                  </a:ext>
                </a:extLst>
              </p:cNvPr>
              <p:cNvSpPr/>
              <p:nvPr/>
            </p:nvSpPr>
            <p:spPr>
              <a:xfrm>
                <a:off x="9371636"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1185" name="Freeform: Shape 1184">
                <a:extLst>
                  <a:ext uri="{FF2B5EF4-FFF2-40B4-BE49-F238E27FC236}">
                    <a16:creationId xmlns:a16="http://schemas.microsoft.com/office/drawing/2014/main" id="{095033CC-AC76-AC1A-A76C-9FA806E5E1BF}"/>
                  </a:ext>
                </a:extLst>
              </p:cNvPr>
              <p:cNvSpPr/>
              <p:nvPr/>
            </p:nvSpPr>
            <p:spPr>
              <a:xfrm>
                <a:off x="9358919"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117" name="Freeform: Shape 1116">
              <a:extLst>
                <a:ext uri="{FF2B5EF4-FFF2-40B4-BE49-F238E27FC236}">
                  <a16:creationId xmlns:a16="http://schemas.microsoft.com/office/drawing/2014/main" id="{44998014-AACB-D8BC-45D5-830FC7B8ED89}"/>
                </a:ext>
              </a:extLst>
            </p:cNvPr>
            <p:cNvSpPr/>
            <p:nvPr/>
          </p:nvSpPr>
          <p:spPr>
            <a:xfrm>
              <a:off x="9644871" y="490603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118" name="Freeform: Shape 1117">
              <a:extLst>
                <a:ext uri="{FF2B5EF4-FFF2-40B4-BE49-F238E27FC236}">
                  <a16:creationId xmlns:a16="http://schemas.microsoft.com/office/drawing/2014/main" id="{684026E2-FE6B-464F-33AC-24B002CA1AE6}"/>
                </a:ext>
              </a:extLst>
            </p:cNvPr>
            <p:cNvSpPr/>
            <p:nvPr/>
          </p:nvSpPr>
          <p:spPr>
            <a:xfrm>
              <a:off x="9405206" y="4932949"/>
              <a:ext cx="492410" cy="66355"/>
            </a:xfrm>
            <a:custGeom>
              <a:avLst/>
              <a:gdLst>
                <a:gd name="connsiteX0" fmla="*/ 492414 w 492410"/>
                <a:gd name="connsiteY0" fmla="*/ 34962 h 66355"/>
                <a:gd name="connsiteX1" fmla="*/ 246209 w 492410"/>
                <a:gd name="connsiteY1" fmla="*/ 68139 h 66355"/>
                <a:gd name="connsiteX2" fmla="*/ 4 w 492410"/>
                <a:gd name="connsiteY2" fmla="*/ 34962 h 66355"/>
                <a:gd name="connsiteX3" fmla="*/ 246209 w 492410"/>
                <a:gd name="connsiteY3" fmla="*/ 1784 h 66355"/>
                <a:gd name="connsiteX4" fmla="*/ 492414 w 492410"/>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10" h="66355">
                  <a:moveTo>
                    <a:pt x="492414" y="34962"/>
                  </a:moveTo>
                  <a:cubicBezTo>
                    <a:pt x="492414" y="53285"/>
                    <a:pt x="382185" y="68139"/>
                    <a:pt x="246209" y="68139"/>
                  </a:cubicBezTo>
                  <a:cubicBezTo>
                    <a:pt x="110234" y="68139"/>
                    <a:pt x="4" y="53285"/>
                    <a:pt x="4" y="34962"/>
                  </a:cubicBezTo>
                  <a:cubicBezTo>
                    <a:pt x="4" y="16638"/>
                    <a:pt x="110234" y="1784"/>
                    <a:pt x="246209" y="1784"/>
                  </a:cubicBezTo>
                  <a:cubicBezTo>
                    <a:pt x="382185" y="1784"/>
                    <a:pt x="492414" y="16638"/>
                    <a:pt x="492414" y="34962"/>
                  </a:cubicBezTo>
                  <a:close/>
                </a:path>
              </a:pathLst>
            </a:custGeom>
            <a:grpFill/>
            <a:ln w="9525" cap="flat">
              <a:solidFill>
                <a:srgbClr val="00B0F0"/>
              </a:solidFill>
              <a:prstDash val="solid"/>
              <a:miter/>
            </a:ln>
          </p:spPr>
          <p:txBody>
            <a:bodyPr rtlCol="0" anchor="ctr"/>
            <a:lstStyle/>
            <a:p>
              <a:endParaRPr lang="LID4096" sz="200"/>
            </a:p>
          </p:txBody>
        </p:sp>
        <p:sp>
          <p:nvSpPr>
            <p:cNvPr id="1119" name="Freeform: Shape 1118">
              <a:extLst>
                <a:ext uri="{FF2B5EF4-FFF2-40B4-BE49-F238E27FC236}">
                  <a16:creationId xmlns:a16="http://schemas.microsoft.com/office/drawing/2014/main" id="{7A89DE11-8241-3460-2810-295ECD797B99}"/>
                </a:ext>
              </a:extLst>
            </p:cNvPr>
            <p:cNvSpPr/>
            <p:nvPr/>
          </p:nvSpPr>
          <p:spPr>
            <a:xfrm>
              <a:off x="9651412" y="4913081"/>
              <a:ext cx="3633" cy="19550"/>
            </a:xfrm>
            <a:custGeom>
              <a:avLst/>
              <a:gdLst>
                <a:gd name="connsiteX0" fmla="*/ 4 w 3633"/>
                <a:gd name="connsiteY0" fmla="*/ 1784 h 19550"/>
                <a:gd name="connsiteX1" fmla="*/ 4 w 3633"/>
                <a:gd name="connsiteY1" fmla="*/ 21334 h 19550"/>
              </a:gdLst>
              <a:ahLst/>
              <a:cxnLst>
                <a:cxn ang="0">
                  <a:pos x="connsiteX0" y="connsiteY0"/>
                </a:cxn>
                <a:cxn ang="0">
                  <a:pos x="connsiteX1" y="connsiteY1"/>
                </a:cxn>
              </a:cxnLst>
              <a:rect l="l" t="t" r="r" b="b"/>
              <a:pathLst>
                <a:path w="3633" h="19550">
                  <a:moveTo>
                    <a:pt x="4" y="1784"/>
                  </a:moveTo>
                  <a:cubicBezTo>
                    <a:pt x="4" y="6027"/>
                    <a:pt x="4" y="13406"/>
                    <a:pt x="4" y="21334"/>
                  </a:cubicBezTo>
                </a:path>
              </a:pathLst>
            </a:custGeom>
            <a:grpFill/>
            <a:ln w="9525" cap="flat">
              <a:solidFill>
                <a:srgbClr val="00B0F0"/>
              </a:solidFill>
              <a:prstDash val="solid"/>
              <a:miter/>
            </a:ln>
          </p:spPr>
          <p:txBody>
            <a:bodyPr rtlCol="0" anchor="ctr"/>
            <a:lstStyle/>
            <a:p>
              <a:endParaRPr lang="LID4096" sz="200"/>
            </a:p>
          </p:txBody>
        </p:sp>
        <p:sp>
          <p:nvSpPr>
            <p:cNvPr id="1120" name="Freeform: Shape 1119">
              <a:extLst>
                <a:ext uri="{FF2B5EF4-FFF2-40B4-BE49-F238E27FC236}">
                  <a16:creationId xmlns:a16="http://schemas.microsoft.com/office/drawing/2014/main" id="{47CA50E6-E9F9-3915-FF49-101696746989}"/>
                </a:ext>
              </a:extLst>
            </p:cNvPr>
            <p:cNvSpPr/>
            <p:nvPr/>
          </p:nvSpPr>
          <p:spPr>
            <a:xfrm>
              <a:off x="9644871" y="5019579"/>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121" name="Graphic 4">
              <a:extLst>
                <a:ext uri="{FF2B5EF4-FFF2-40B4-BE49-F238E27FC236}">
                  <a16:creationId xmlns:a16="http://schemas.microsoft.com/office/drawing/2014/main" id="{90123498-AC49-1260-5053-C09A11BE25BF}"/>
                </a:ext>
              </a:extLst>
            </p:cNvPr>
            <p:cNvGrpSpPr/>
            <p:nvPr/>
          </p:nvGrpSpPr>
          <p:grpSpPr>
            <a:xfrm>
              <a:off x="9638695" y="4999806"/>
              <a:ext cx="25434" cy="19624"/>
              <a:chOff x="9638695" y="4999806"/>
              <a:chExt cx="25434" cy="19624"/>
            </a:xfrm>
            <a:grpFill/>
          </p:grpSpPr>
          <p:sp>
            <p:nvSpPr>
              <p:cNvPr id="1182" name="Freeform: Shape 1181">
                <a:extLst>
                  <a:ext uri="{FF2B5EF4-FFF2-40B4-BE49-F238E27FC236}">
                    <a16:creationId xmlns:a16="http://schemas.microsoft.com/office/drawing/2014/main" id="{A69A4936-4566-2643-936E-605872F95468}"/>
                  </a:ext>
                </a:extLst>
              </p:cNvPr>
              <p:cNvSpPr/>
              <p:nvPr/>
            </p:nvSpPr>
            <p:spPr>
              <a:xfrm>
                <a:off x="9651412" y="4999806"/>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1183" name="Freeform: Shape 1182">
                <a:extLst>
                  <a:ext uri="{FF2B5EF4-FFF2-40B4-BE49-F238E27FC236}">
                    <a16:creationId xmlns:a16="http://schemas.microsoft.com/office/drawing/2014/main" id="{B8A0F6A9-4E36-BF64-F72C-B813950725B4}"/>
                  </a:ext>
                </a:extLst>
              </p:cNvPr>
              <p:cNvSpPr/>
              <p:nvPr/>
            </p:nvSpPr>
            <p:spPr>
              <a:xfrm>
                <a:off x="9638695" y="500099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22" name="Graphic 4">
              <a:extLst>
                <a:ext uri="{FF2B5EF4-FFF2-40B4-BE49-F238E27FC236}">
                  <a16:creationId xmlns:a16="http://schemas.microsoft.com/office/drawing/2014/main" id="{C56B84D2-1612-4160-68C0-55870B409FE4}"/>
                </a:ext>
              </a:extLst>
            </p:cNvPr>
            <p:cNvGrpSpPr/>
            <p:nvPr/>
          </p:nvGrpSpPr>
          <p:grpSpPr>
            <a:xfrm>
              <a:off x="10456222" y="2274808"/>
              <a:ext cx="25434" cy="19630"/>
              <a:chOff x="10456222" y="2274808"/>
              <a:chExt cx="25434" cy="19630"/>
            </a:xfrm>
            <a:grpFill/>
          </p:grpSpPr>
          <p:sp>
            <p:nvSpPr>
              <p:cNvPr id="1180" name="Freeform: Shape 1179">
                <a:extLst>
                  <a:ext uri="{FF2B5EF4-FFF2-40B4-BE49-F238E27FC236}">
                    <a16:creationId xmlns:a16="http://schemas.microsoft.com/office/drawing/2014/main" id="{4E5F6219-EA62-29EA-0924-2E1D4B1CF72F}"/>
                  </a:ext>
                </a:extLst>
              </p:cNvPr>
              <p:cNvSpPr/>
              <p:nvPr/>
            </p:nvSpPr>
            <p:spPr>
              <a:xfrm>
                <a:off x="10468939" y="2274808"/>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81" name="Freeform: Shape 1180">
                <a:extLst>
                  <a:ext uri="{FF2B5EF4-FFF2-40B4-BE49-F238E27FC236}">
                    <a16:creationId xmlns:a16="http://schemas.microsoft.com/office/drawing/2014/main" id="{26A166D6-5E0D-AAAE-FB8E-AF929B7E1FC6}"/>
                  </a:ext>
                </a:extLst>
              </p:cNvPr>
              <p:cNvSpPr/>
              <p:nvPr/>
            </p:nvSpPr>
            <p:spPr>
              <a:xfrm>
                <a:off x="10456222" y="227600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23" name="Graphic 4">
              <a:extLst>
                <a:ext uri="{FF2B5EF4-FFF2-40B4-BE49-F238E27FC236}">
                  <a16:creationId xmlns:a16="http://schemas.microsoft.com/office/drawing/2014/main" id="{0B8A416D-0CC6-9ED6-8E71-C32BBCEC1685}"/>
                </a:ext>
              </a:extLst>
            </p:cNvPr>
            <p:cNvGrpSpPr/>
            <p:nvPr/>
          </p:nvGrpSpPr>
          <p:grpSpPr>
            <a:xfrm>
              <a:off x="9638695" y="4659181"/>
              <a:ext cx="25434" cy="19626"/>
              <a:chOff x="9638695" y="4659181"/>
              <a:chExt cx="25434" cy="19626"/>
            </a:xfrm>
            <a:grpFill/>
          </p:grpSpPr>
          <p:sp>
            <p:nvSpPr>
              <p:cNvPr id="1178" name="Freeform: Shape 1177">
                <a:extLst>
                  <a:ext uri="{FF2B5EF4-FFF2-40B4-BE49-F238E27FC236}">
                    <a16:creationId xmlns:a16="http://schemas.microsoft.com/office/drawing/2014/main" id="{68A5ADEC-DC69-AB9F-C8E9-AF997C3D6D36}"/>
                  </a:ext>
                </a:extLst>
              </p:cNvPr>
              <p:cNvSpPr/>
              <p:nvPr/>
            </p:nvSpPr>
            <p:spPr>
              <a:xfrm>
                <a:off x="9651412" y="4659181"/>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1179" name="Freeform: Shape 1178">
                <a:extLst>
                  <a:ext uri="{FF2B5EF4-FFF2-40B4-BE49-F238E27FC236}">
                    <a16:creationId xmlns:a16="http://schemas.microsoft.com/office/drawing/2014/main" id="{BFD66CCF-9976-1666-B2FA-334EE361A444}"/>
                  </a:ext>
                </a:extLst>
              </p:cNvPr>
              <p:cNvSpPr/>
              <p:nvPr/>
            </p:nvSpPr>
            <p:spPr>
              <a:xfrm>
                <a:off x="9638695" y="4660376"/>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24" name="Graphic 4">
              <a:extLst>
                <a:ext uri="{FF2B5EF4-FFF2-40B4-BE49-F238E27FC236}">
                  <a16:creationId xmlns:a16="http://schemas.microsoft.com/office/drawing/2014/main" id="{D47CC2C1-24E3-C92D-221E-7C5B47EC4C54}"/>
                </a:ext>
              </a:extLst>
            </p:cNvPr>
            <p:cNvGrpSpPr/>
            <p:nvPr/>
          </p:nvGrpSpPr>
          <p:grpSpPr>
            <a:xfrm>
              <a:off x="9358919" y="3410228"/>
              <a:ext cx="25434" cy="19624"/>
              <a:chOff x="9358919" y="3410228"/>
              <a:chExt cx="25434" cy="19624"/>
            </a:xfrm>
            <a:grpFill/>
          </p:grpSpPr>
          <p:sp>
            <p:nvSpPr>
              <p:cNvPr id="1176" name="Freeform: Shape 1175">
                <a:extLst>
                  <a:ext uri="{FF2B5EF4-FFF2-40B4-BE49-F238E27FC236}">
                    <a16:creationId xmlns:a16="http://schemas.microsoft.com/office/drawing/2014/main" id="{B6B57736-3C38-CCC6-E4CD-430A0CF4AF38}"/>
                  </a:ext>
                </a:extLst>
              </p:cNvPr>
              <p:cNvSpPr/>
              <p:nvPr/>
            </p:nvSpPr>
            <p:spPr>
              <a:xfrm>
                <a:off x="9371636" y="3410228"/>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4"/>
                      <a:pt x="4" y="2534"/>
                    </a:cubicBezTo>
                  </a:path>
                </a:pathLst>
              </a:custGeom>
              <a:grpFill/>
              <a:ln w="9525" cap="flat">
                <a:solidFill>
                  <a:srgbClr val="00B0F0"/>
                </a:solidFill>
                <a:prstDash val="solid"/>
                <a:miter/>
              </a:ln>
            </p:spPr>
            <p:txBody>
              <a:bodyPr rtlCol="0" anchor="ctr"/>
              <a:lstStyle/>
              <a:p>
                <a:endParaRPr lang="LID4096" sz="200"/>
              </a:p>
            </p:txBody>
          </p:sp>
          <p:sp>
            <p:nvSpPr>
              <p:cNvPr id="1177" name="Freeform: Shape 1176">
                <a:extLst>
                  <a:ext uri="{FF2B5EF4-FFF2-40B4-BE49-F238E27FC236}">
                    <a16:creationId xmlns:a16="http://schemas.microsoft.com/office/drawing/2014/main" id="{318F7C38-B5C8-BDAB-18F0-D410B3C5A764}"/>
                  </a:ext>
                </a:extLst>
              </p:cNvPr>
              <p:cNvSpPr/>
              <p:nvPr/>
            </p:nvSpPr>
            <p:spPr>
              <a:xfrm>
                <a:off x="9358919" y="341142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25" name="Graphic 4">
              <a:extLst>
                <a:ext uri="{FF2B5EF4-FFF2-40B4-BE49-F238E27FC236}">
                  <a16:creationId xmlns:a16="http://schemas.microsoft.com/office/drawing/2014/main" id="{F90697BE-3AEC-9F20-2AC4-715A89AAD4B5}"/>
                </a:ext>
              </a:extLst>
            </p:cNvPr>
            <p:cNvGrpSpPr/>
            <p:nvPr/>
          </p:nvGrpSpPr>
          <p:grpSpPr>
            <a:xfrm>
              <a:off x="9358919" y="3750852"/>
              <a:ext cx="25434" cy="19624"/>
              <a:chOff x="9358919" y="3750852"/>
              <a:chExt cx="25434" cy="19624"/>
            </a:xfrm>
            <a:grpFill/>
          </p:grpSpPr>
          <p:sp>
            <p:nvSpPr>
              <p:cNvPr id="1174" name="Freeform: Shape 1173">
                <a:extLst>
                  <a:ext uri="{FF2B5EF4-FFF2-40B4-BE49-F238E27FC236}">
                    <a16:creationId xmlns:a16="http://schemas.microsoft.com/office/drawing/2014/main" id="{78894202-0342-E5A2-F0AB-AB43D90DFEA4}"/>
                  </a:ext>
                </a:extLst>
              </p:cNvPr>
              <p:cNvSpPr/>
              <p:nvPr/>
            </p:nvSpPr>
            <p:spPr>
              <a:xfrm>
                <a:off x="9371636" y="3750852"/>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1175" name="Freeform: Shape 1174">
                <a:extLst>
                  <a:ext uri="{FF2B5EF4-FFF2-40B4-BE49-F238E27FC236}">
                    <a16:creationId xmlns:a16="http://schemas.microsoft.com/office/drawing/2014/main" id="{2FD05682-1C45-8DB0-4472-23BE1B76E0F3}"/>
                  </a:ext>
                </a:extLst>
              </p:cNvPr>
              <p:cNvSpPr/>
              <p:nvPr/>
            </p:nvSpPr>
            <p:spPr>
              <a:xfrm>
                <a:off x="9358919" y="375204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26" name="Graphic 4">
              <a:extLst>
                <a:ext uri="{FF2B5EF4-FFF2-40B4-BE49-F238E27FC236}">
                  <a16:creationId xmlns:a16="http://schemas.microsoft.com/office/drawing/2014/main" id="{B55E7345-36AD-0CD2-F8C8-80D1040222F3}"/>
                </a:ext>
              </a:extLst>
            </p:cNvPr>
            <p:cNvGrpSpPr/>
            <p:nvPr/>
          </p:nvGrpSpPr>
          <p:grpSpPr>
            <a:xfrm>
              <a:off x="9907570" y="2956056"/>
              <a:ext cx="25434" cy="19630"/>
              <a:chOff x="9907570" y="2956056"/>
              <a:chExt cx="25434" cy="19630"/>
            </a:xfrm>
            <a:grpFill/>
          </p:grpSpPr>
          <p:sp>
            <p:nvSpPr>
              <p:cNvPr id="1172" name="Freeform: Shape 1171">
                <a:extLst>
                  <a:ext uri="{FF2B5EF4-FFF2-40B4-BE49-F238E27FC236}">
                    <a16:creationId xmlns:a16="http://schemas.microsoft.com/office/drawing/2014/main" id="{1A0116EB-2A39-A3C9-35E8-561EEFB00078}"/>
                  </a:ext>
                </a:extLst>
              </p:cNvPr>
              <p:cNvSpPr/>
              <p:nvPr/>
            </p:nvSpPr>
            <p:spPr>
              <a:xfrm>
                <a:off x="9920288"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73" name="Freeform: Shape 1172">
                <a:extLst>
                  <a:ext uri="{FF2B5EF4-FFF2-40B4-BE49-F238E27FC236}">
                    <a16:creationId xmlns:a16="http://schemas.microsoft.com/office/drawing/2014/main" id="{AF131C8A-0B78-4B46-8D74-A5F66E8BA1A4}"/>
                  </a:ext>
                </a:extLst>
              </p:cNvPr>
              <p:cNvSpPr/>
              <p:nvPr/>
            </p:nvSpPr>
            <p:spPr>
              <a:xfrm>
                <a:off x="9907570"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27" name="Graphic 4">
              <a:extLst>
                <a:ext uri="{FF2B5EF4-FFF2-40B4-BE49-F238E27FC236}">
                  <a16:creationId xmlns:a16="http://schemas.microsoft.com/office/drawing/2014/main" id="{0D930713-16C4-214F-379B-E2CA3C1F1D63}"/>
                </a:ext>
              </a:extLst>
            </p:cNvPr>
            <p:cNvGrpSpPr/>
            <p:nvPr/>
          </p:nvGrpSpPr>
          <p:grpSpPr>
            <a:xfrm>
              <a:off x="9657774" y="3973304"/>
              <a:ext cx="123152" cy="26359"/>
              <a:chOff x="9657774" y="3973304"/>
              <a:chExt cx="123152" cy="26359"/>
            </a:xfrm>
            <a:grpFill/>
          </p:grpSpPr>
          <p:sp>
            <p:nvSpPr>
              <p:cNvPr id="1170" name="Freeform: Shape 1169">
                <a:extLst>
                  <a:ext uri="{FF2B5EF4-FFF2-40B4-BE49-F238E27FC236}">
                    <a16:creationId xmlns:a16="http://schemas.microsoft.com/office/drawing/2014/main" id="{2A5041F2-8519-7DE8-C9C2-486F69DD7D5D}"/>
                  </a:ext>
                </a:extLst>
              </p:cNvPr>
              <p:cNvSpPr/>
              <p:nvPr/>
            </p:nvSpPr>
            <p:spPr>
              <a:xfrm>
                <a:off x="9691485" y="3973304"/>
                <a:ext cx="89441" cy="19143"/>
              </a:xfrm>
              <a:custGeom>
                <a:avLst/>
                <a:gdLst>
                  <a:gd name="connsiteX0" fmla="*/ 89445 w 89441"/>
                  <a:gd name="connsiteY0" fmla="*/ 1784 h 19143"/>
                  <a:gd name="connsiteX1" fmla="*/ 4 w 89441"/>
                  <a:gd name="connsiteY1" fmla="*/ 20928 h 19143"/>
                </a:gdLst>
                <a:ahLst/>
                <a:cxnLst>
                  <a:cxn ang="0">
                    <a:pos x="connsiteX0" y="connsiteY0"/>
                  </a:cxn>
                  <a:cxn ang="0">
                    <a:pos x="connsiteX1" y="connsiteY1"/>
                  </a:cxn>
                </a:cxnLst>
                <a:rect l="l" t="t" r="r" b="b"/>
                <a:pathLst>
                  <a:path w="89441" h="19143">
                    <a:moveTo>
                      <a:pt x="89445" y="1784"/>
                    </a:moveTo>
                    <a:cubicBezTo>
                      <a:pt x="56719" y="8788"/>
                      <a:pt x="24246" y="15739"/>
                      <a:pt x="4" y="20928"/>
                    </a:cubicBezTo>
                  </a:path>
                </a:pathLst>
              </a:custGeom>
              <a:grpFill/>
              <a:ln w="9525" cap="flat">
                <a:solidFill>
                  <a:srgbClr val="00B0F0"/>
                </a:solidFill>
                <a:prstDash val="solid"/>
                <a:miter/>
              </a:ln>
            </p:spPr>
            <p:txBody>
              <a:bodyPr rtlCol="0" anchor="ctr"/>
              <a:lstStyle/>
              <a:p>
                <a:endParaRPr lang="LID4096" sz="200"/>
              </a:p>
            </p:txBody>
          </p:sp>
          <p:sp>
            <p:nvSpPr>
              <p:cNvPr id="1171" name="Freeform: Shape 1170">
                <a:extLst>
                  <a:ext uri="{FF2B5EF4-FFF2-40B4-BE49-F238E27FC236}">
                    <a16:creationId xmlns:a16="http://schemas.microsoft.com/office/drawing/2014/main" id="{0FB21CD2-929E-3C29-965C-110C5C4BEACD}"/>
                  </a:ext>
                </a:extLst>
              </p:cNvPr>
              <p:cNvSpPr/>
              <p:nvPr/>
            </p:nvSpPr>
            <p:spPr>
              <a:xfrm>
                <a:off x="9657774" y="3986553"/>
                <a:ext cx="38420" cy="13110"/>
              </a:xfrm>
              <a:custGeom>
                <a:avLst/>
                <a:gdLst>
                  <a:gd name="connsiteX0" fmla="*/ 38424 w 38420"/>
                  <a:gd name="connsiteY0" fmla="*/ 13673 h 13110"/>
                  <a:gd name="connsiteX1" fmla="*/ 4 w 38420"/>
                  <a:gd name="connsiteY1" fmla="*/ 14895 h 13110"/>
                  <a:gd name="connsiteX2" fmla="*/ 28538 w 38420"/>
                  <a:gd name="connsiteY2" fmla="*/ 1784 h 13110"/>
                  <a:gd name="connsiteX3" fmla="*/ 38424 w 38420"/>
                  <a:gd name="connsiteY3" fmla="*/ 13673 h 13110"/>
                </a:gdLst>
                <a:ahLst/>
                <a:cxnLst>
                  <a:cxn ang="0">
                    <a:pos x="connsiteX0" y="connsiteY0"/>
                  </a:cxn>
                  <a:cxn ang="0">
                    <a:pos x="connsiteX1" y="connsiteY1"/>
                  </a:cxn>
                  <a:cxn ang="0">
                    <a:pos x="connsiteX2" y="connsiteY2"/>
                  </a:cxn>
                  <a:cxn ang="0">
                    <a:pos x="connsiteX3" y="connsiteY3"/>
                  </a:cxn>
                </a:cxnLst>
                <a:rect l="l" t="t" r="r" b="b"/>
                <a:pathLst>
                  <a:path w="38420" h="13110">
                    <a:moveTo>
                      <a:pt x="38424" y="13673"/>
                    </a:moveTo>
                    <a:lnTo>
                      <a:pt x="4" y="14895"/>
                    </a:lnTo>
                    <a:lnTo>
                      <a:pt x="28538" y="1784"/>
                    </a:lnTo>
                    <a:lnTo>
                      <a:pt x="38424" y="13673"/>
                    </a:lnTo>
                    <a:close/>
                  </a:path>
                </a:pathLst>
              </a:custGeom>
              <a:grpFill/>
              <a:ln w="9525" cap="flat">
                <a:solidFill>
                  <a:srgbClr val="00B0F0"/>
                </a:solidFill>
                <a:prstDash val="solid"/>
                <a:miter/>
              </a:ln>
            </p:spPr>
            <p:txBody>
              <a:bodyPr rtlCol="0" anchor="ctr"/>
              <a:lstStyle/>
              <a:p>
                <a:endParaRPr lang="LID4096" sz="200"/>
              </a:p>
            </p:txBody>
          </p:sp>
        </p:grpSp>
        <p:sp>
          <p:nvSpPr>
            <p:cNvPr id="1128" name="Freeform: Shape 1127">
              <a:extLst>
                <a:ext uri="{FF2B5EF4-FFF2-40B4-BE49-F238E27FC236}">
                  <a16:creationId xmlns:a16="http://schemas.microsoft.com/office/drawing/2014/main" id="{87F836B2-9A4B-328D-6864-D7A45D15250B}"/>
                </a:ext>
              </a:extLst>
            </p:cNvPr>
            <p:cNvSpPr/>
            <p:nvPr/>
          </p:nvSpPr>
          <p:spPr>
            <a:xfrm>
              <a:off x="10462399" y="2635210"/>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129" name="Freeform: Shape 1128">
              <a:extLst>
                <a:ext uri="{FF2B5EF4-FFF2-40B4-BE49-F238E27FC236}">
                  <a16:creationId xmlns:a16="http://schemas.microsoft.com/office/drawing/2014/main" id="{71039924-14B6-8FAA-93DC-C580B381773F}"/>
                </a:ext>
              </a:extLst>
            </p:cNvPr>
            <p:cNvSpPr/>
            <p:nvPr/>
          </p:nvSpPr>
          <p:spPr>
            <a:xfrm>
              <a:off x="10189162" y="2662121"/>
              <a:ext cx="559555" cy="66355"/>
            </a:xfrm>
            <a:custGeom>
              <a:avLst/>
              <a:gdLst>
                <a:gd name="connsiteX0" fmla="*/ 559559 w 559555"/>
                <a:gd name="connsiteY0" fmla="*/ 34962 h 66355"/>
                <a:gd name="connsiteX1" fmla="*/ 279782 w 559555"/>
                <a:gd name="connsiteY1" fmla="*/ 68140 h 66355"/>
                <a:gd name="connsiteX2" fmla="*/ 4 w 559555"/>
                <a:gd name="connsiteY2" fmla="*/ 34962 h 66355"/>
                <a:gd name="connsiteX3" fmla="*/ 279782 w 559555"/>
                <a:gd name="connsiteY3" fmla="*/ 1784 h 66355"/>
                <a:gd name="connsiteX4" fmla="*/ 559559 w 559555"/>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555" h="66355">
                  <a:moveTo>
                    <a:pt x="559559" y="34962"/>
                  </a:moveTo>
                  <a:cubicBezTo>
                    <a:pt x="559559" y="53285"/>
                    <a:pt x="434299" y="68140"/>
                    <a:pt x="279782" y="68140"/>
                  </a:cubicBezTo>
                  <a:cubicBezTo>
                    <a:pt x="125265" y="68140"/>
                    <a:pt x="4" y="53285"/>
                    <a:pt x="4" y="34962"/>
                  </a:cubicBezTo>
                  <a:cubicBezTo>
                    <a:pt x="4" y="16638"/>
                    <a:pt x="125265" y="1784"/>
                    <a:pt x="279782" y="1784"/>
                  </a:cubicBezTo>
                  <a:cubicBezTo>
                    <a:pt x="434299" y="1784"/>
                    <a:pt x="559559" y="16638"/>
                    <a:pt x="559559" y="34962"/>
                  </a:cubicBezTo>
                  <a:close/>
                </a:path>
              </a:pathLst>
            </a:custGeom>
            <a:grpFill/>
            <a:ln w="9525" cap="flat">
              <a:solidFill>
                <a:srgbClr val="00B0F0"/>
              </a:solidFill>
              <a:prstDash val="solid"/>
              <a:miter/>
            </a:ln>
          </p:spPr>
          <p:txBody>
            <a:bodyPr rtlCol="0" anchor="ctr"/>
            <a:lstStyle/>
            <a:p>
              <a:endParaRPr lang="LID4096" sz="200"/>
            </a:p>
          </p:txBody>
        </p:sp>
        <p:sp>
          <p:nvSpPr>
            <p:cNvPr id="1130" name="Freeform: Shape 1129">
              <a:extLst>
                <a:ext uri="{FF2B5EF4-FFF2-40B4-BE49-F238E27FC236}">
                  <a16:creationId xmlns:a16="http://schemas.microsoft.com/office/drawing/2014/main" id="{680B657A-4FB7-8882-3900-AC68D35B42BA}"/>
                </a:ext>
              </a:extLst>
            </p:cNvPr>
            <p:cNvSpPr/>
            <p:nvPr/>
          </p:nvSpPr>
          <p:spPr>
            <a:xfrm>
              <a:off x="10468939" y="2642251"/>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4"/>
                    <a:pt x="4" y="13415"/>
                    <a:pt x="4" y="21340"/>
                  </a:cubicBezTo>
                </a:path>
              </a:pathLst>
            </a:custGeom>
            <a:grpFill/>
            <a:ln w="9525" cap="flat">
              <a:solidFill>
                <a:srgbClr val="00B0F0"/>
              </a:solidFill>
              <a:prstDash val="solid"/>
              <a:miter/>
            </a:ln>
          </p:spPr>
          <p:txBody>
            <a:bodyPr rtlCol="0" anchor="ctr"/>
            <a:lstStyle/>
            <a:p>
              <a:endParaRPr lang="LID4096" sz="200"/>
            </a:p>
          </p:txBody>
        </p:sp>
        <p:grpSp>
          <p:nvGrpSpPr>
            <p:cNvPr id="1131" name="Graphic 4">
              <a:extLst>
                <a:ext uri="{FF2B5EF4-FFF2-40B4-BE49-F238E27FC236}">
                  <a16:creationId xmlns:a16="http://schemas.microsoft.com/office/drawing/2014/main" id="{8E9C0659-2285-4514-BFE1-A3EB48ECFB38}"/>
                </a:ext>
              </a:extLst>
            </p:cNvPr>
            <p:cNvGrpSpPr/>
            <p:nvPr/>
          </p:nvGrpSpPr>
          <p:grpSpPr>
            <a:xfrm>
              <a:off x="10453999" y="2728974"/>
              <a:ext cx="25419" cy="19629"/>
              <a:chOff x="10453999" y="2728974"/>
              <a:chExt cx="25419" cy="19629"/>
            </a:xfrm>
            <a:grpFill/>
          </p:grpSpPr>
          <p:sp>
            <p:nvSpPr>
              <p:cNvPr id="1168" name="Freeform: Shape 1167">
                <a:extLst>
                  <a:ext uri="{FF2B5EF4-FFF2-40B4-BE49-F238E27FC236}">
                    <a16:creationId xmlns:a16="http://schemas.microsoft.com/office/drawing/2014/main" id="{10DCCF28-869B-1245-48EC-5FA35D3AB812}"/>
                  </a:ext>
                </a:extLst>
              </p:cNvPr>
              <p:cNvSpPr/>
              <p:nvPr/>
            </p:nvSpPr>
            <p:spPr>
              <a:xfrm>
                <a:off x="10466738" y="2728974"/>
                <a:ext cx="47" cy="755"/>
              </a:xfrm>
              <a:custGeom>
                <a:avLst/>
                <a:gdLst>
                  <a:gd name="connsiteX0" fmla="*/ 51 w 47"/>
                  <a:gd name="connsiteY0" fmla="*/ 1784 h 755"/>
                  <a:gd name="connsiteX1" fmla="*/ 4 w 47"/>
                  <a:gd name="connsiteY1" fmla="*/ 2540 h 755"/>
                </a:gdLst>
                <a:ahLst/>
                <a:cxnLst>
                  <a:cxn ang="0">
                    <a:pos x="connsiteX0" y="connsiteY0"/>
                  </a:cxn>
                  <a:cxn ang="0">
                    <a:pos x="connsiteX1" y="connsiteY1"/>
                  </a:cxn>
                </a:cxnLst>
                <a:rect l="l" t="t" r="r" b="b"/>
                <a:pathLst>
                  <a:path w="47" h="755">
                    <a:moveTo>
                      <a:pt x="51" y="1784"/>
                    </a:moveTo>
                    <a:cubicBezTo>
                      <a:pt x="33" y="2042"/>
                      <a:pt x="19" y="2282"/>
                      <a:pt x="4" y="2540"/>
                    </a:cubicBezTo>
                  </a:path>
                </a:pathLst>
              </a:custGeom>
              <a:grpFill/>
              <a:ln w="9525" cap="flat">
                <a:solidFill>
                  <a:srgbClr val="00B0F0"/>
                </a:solidFill>
                <a:prstDash val="solid"/>
                <a:miter/>
              </a:ln>
            </p:spPr>
            <p:txBody>
              <a:bodyPr rtlCol="0" anchor="ctr"/>
              <a:lstStyle/>
              <a:p>
                <a:endParaRPr lang="LID4096" sz="200"/>
              </a:p>
            </p:txBody>
          </p:sp>
          <p:sp>
            <p:nvSpPr>
              <p:cNvPr id="1169" name="Freeform: Shape 1168">
                <a:extLst>
                  <a:ext uri="{FF2B5EF4-FFF2-40B4-BE49-F238E27FC236}">
                    <a16:creationId xmlns:a16="http://schemas.microsoft.com/office/drawing/2014/main" id="{CE5B2697-1B11-9CE8-DCB7-10437C8BAD1D}"/>
                  </a:ext>
                </a:extLst>
              </p:cNvPr>
              <p:cNvSpPr/>
              <p:nvPr/>
            </p:nvSpPr>
            <p:spPr>
              <a:xfrm>
                <a:off x="10453999" y="2729969"/>
                <a:ext cx="25419" cy="18634"/>
              </a:xfrm>
              <a:custGeom>
                <a:avLst/>
                <a:gdLst>
                  <a:gd name="connsiteX0" fmla="*/ 25424 w 25419"/>
                  <a:gd name="connsiteY0" fmla="*/ 2208 h 18634"/>
                  <a:gd name="connsiteX1" fmla="*/ 11533 w 25419"/>
                  <a:gd name="connsiteY1" fmla="*/ 20419 h 18634"/>
                  <a:gd name="connsiteX2" fmla="*/ 4 w 25419"/>
                  <a:gd name="connsiteY2" fmla="*/ 1784 h 18634"/>
                  <a:gd name="connsiteX3" fmla="*/ 25424 w 25419"/>
                  <a:gd name="connsiteY3" fmla="*/ 2208 h 18634"/>
                </a:gdLst>
                <a:ahLst/>
                <a:cxnLst>
                  <a:cxn ang="0">
                    <a:pos x="connsiteX0" y="connsiteY0"/>
                  </a:cxn>
                  <a:cxn ang="0">
                    <a:pos x="connsiteX1" y="connsiteY1"/>
                  </a:cxn>
                  <a:cxn ang="0">
                    <a:pos x="connsiteX2" y="connsiteY2"/>
                  </a:cxn>
                  <a:cxn ang="0">
                    <a:pos x="connsiteX3" y="connsiteY3"/>
                  </a:cxn>
                </a:cxnLst>
                <a:rect l="l" t="t" r="r" b="b"/>
                <a:pathLst>
                  <a:path w="25419" h="18634">
                    <a:moveTo>
                      <a:pt x="25424" y="2208"/>
                    </a:moveTo>
                    <a:lnTo>
                      <a:pt x="11533" y="20419"/>
                    </a:lnTo>
                    <a:lnTo>
                      <a:pt x="4" y="1784"/>
                    </a:lnTo>
                    <a:lnTo>
                      <a:pt x="25424" y="2208"/>
                    </a:lnTo>
                    <a:close/>
                  </a:path>
                </a:pathLst>
              </a:custGeom>
              <a:grpFill/>
              <a:ln w="9525" cap="flat">
                <a:solidFill>
                  <a:srgbClr val="00B0F0"/>
                </a:solidFill>
                <a:prstDash val="solid"/>
                <a:miter/>
              </a:ln>
            </p:spPr>
            <p:txBody>
              <a:bodyPr rtlCol="0" anchor="ctr"/>
              <a:lstStyle/>
              <a:p>
                <a:endParaRPr lang="LID4096" sz="200"/>
              </a:p>
            </p:txBody>
          </p:sp>
        </p:grpSp>
        <p:sp>
          <p:nvSpPr>
            <p:cNvPr id="1132" name="Freeform: Shape 1131">
              <a:extLst>
                <a:ext uri="{FF2B5EF4-FFF2-40B4-BE49-F238E27FC236}">
                  <a16:creationId xmlns:a16="http://schemas.microsoft.com/office/drawing/2014/main" id="{EFBE9CCB-A8BD-67B3-63D9-F636AF123D3C}"/>
                </a:ext>
              </a:extLst>
            </p:cNvPr>
            <p:cNvSpPr/>
            <p:nvPr/>
          </p:nvSpPr>
          <p:spPr>
            <a:xfrm>
              <a:off x="9913747" y="2408127"/>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133" name="Freeform: Shape 1132">
              <a:extLst>
                <a:ext uri="{FF2B5EF4-FFF2-40B4-BE49-F238E27FC236}">
                  <a16:creationId xmlns:a16="http://schemas.microsoft.com/office/drawing/2014/main" id="{6986EB7D-0486-3E99-84DD-CA3D606A8A4F}"/>
                </a:ext>
              </a:extLst>
            </p:cNvPr>
            <p:cNvSpPr/>
            <p:nvPr/>
          </p:nvSpPr>
          <p:spPr>
            <a:xfrm>
              <a:off x="9822184" y="2435038"/>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134" name="Freeform: Shape 1133">
              <a:extLst>
                <a:ext uri="{FF2B5EF4-FFF2-40B4-BE49-F238E27FC236}">
                  <a16:creationId xmlns:a16="http://schemas.microsoft.com/office/drawing/2014/main" id="{BB025ACE-41FD-1272-2248-41E6B87FE417}"/>
                </a:ext>
              </a:extLst>
            </p:cNvPr>
            <p:cNvSpPr/>
            <p:nvPr/>
          </p:nvSpPr>
          <p:spPr>
            <a:xfrm>
              <a:off x="9920288" y="2415168"/>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1135" name="Freeform: Shape 1134">
              <a:extLst>
                <a:ext uri="{FF2B5EF4-FFF2-40B4-BE49-F238E27FC236}">
                  <a16:creationId xmlns:a16="http://schemas.microsoft.com/office/drawing/2014/main" id="{BC8F6A91-146C-C0C9-A795-A0F3CF4C3025}"/>
                </a:ext>
              </a:extLst>
            </p:cNvPr>
            <p:cNvSpPr/>
            <p:nvPr/>
          </p:nvSpPr>
          <p:spPr>
            <a:xfrm>
              <a:off x="9913747" y="2521668"/>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69"/>
                    <a:pt x="2932" y="1784"/>
                    <a:pt x="6544" y="1784"/>
                  </a:cubicBezTo>
                  <a:cubicBezTo>
                    <a:pt x="10156" y="1784"/>
                    <a:pt x="13084" y="3269"/>
                    <a:pt x="13084" y="5102"/>
                  </a:cubicBezTo>
                  <a:close/>
                </a:path>
              </a:pathLst>
            </a:custGeom>
            <a:grpFill/>
            <a:ln w="9525" cap="flat">
              <a:solidFill>
                <a:srgbClr val="00B0F0"/>
              </a:solidFill>
              <a:prstDash val="solid"/>
              <a:miter/>
            </a:ln>
          </p:spPr>
          <p:txBody>
            <a:bodyPr rtlCol="0" anchor="ctr"/>
            <a:lstStyle/>
            <a:p>
              <a:endParaRPr lang="LID4096" sz="200"/>
            </a:p>
          </p:txBody>
        </p:sp>
        <p:grpSp>
          <p:nvGrpSpPr>
            <p:cNvPr id="1136" name="Graphic 4">
              <a:extLst>
                <a:ext uri="{FF2B5EF4-FFF2-40B4-BE49-F238E27FC236}">
                  <a16:creationId xmlns:a16="http://schemas.microsoft.com/office/drawing/2014/main" id="{0FAFC981-1C6A-35B2-7D19-7D7506DCC167}"/>
                </a:ext>
              </a:extLst>
            </p:cNvPr>
            <p:cNvGrpSpPr/>
            <p:nvPr/>
          </p:nvGrpSpPr>
          <p:grpSpPr>
            <a:xfrm>
              <a:off x="9907570" y="2501891"/>
              <a:ext cx="25434" cy="19630"/>
              <a:chOff x="9907570" y="2501891"/>
              <a:chExt cx="25434" cy="19630"/>
            </a:xfrm>
            <a:grpFill/>
          </p:grpSpPr>
          <p:sp>
            <p:nvSpPr>
              <p:cNvPr id="1166" name="Freeform: Shape 1165">
                <a:extLst>
                  <a:ext uri="{FF2B5EF4-FFF2-40B4-BE49-F238E27FC236}">
                    <a16:creationId xmlns:a16="http://schemas.microsoft.com/office/drawing/2014/main" id="{FDE48DA9-606F-4AAC-6CAF-CCBA7251FC22}"/>
                  </a:ext>
                </a:extLst>
              </p:cNvPr>
              <p:cNvSpPr/>
              <p:nvPr/>
            </p:nvSpPr>
            <p:spPr>
              <a:xfrm>
                <a:off x="9920288" y="2501891"/>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67" name="Freeform: Shape 1166">
                <a:extLst>
                  <a:ext uri="{FF2B5EF4-FFF2-40B4-BE49-F238E27FC236}">
                    <a16:creationId xmlns:a16="http://schemas.microsoft.com/office/drawing/2014/main" id="{E1B5B274-EEFA-094C-2639-EAE380E93C22}"/>
                  </a:ext>
                </a:extLst>
              </p:cNvPr>
              <p:cNvSpPr/>
              <p:nvPr/>
            </p:nvSpPr>
            <p:spPr>
              <a:xfrm>
                <a:off x="9907570" y="2503089"/>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sp>
          <p:nvSpPr>
            <p:cNvPr id="1137" name="Freeform: Shape 1136">
              <a:extLst>
                <a:ext uri="{FF2B5EF4-FFF2-40B4-BE49-F238E27FC236}">
                  <a16:creationId xmlns:a16="http://schemas.microsoft.com/office/drawing/2014/main" id="{FDFFD694-8628-E988-E14E-23058E137656}"/>
                </a:ext>
              </a:extLst>
            </p:cNvPr>
            <p:cNvSpPr/>
            <p:nvPr/>
          </p:nvSpPr>
          <p:spPr>
            <a:xfrm>
              <a:off x="9650906" y="2548579"/>
              <a:ext cx="538763" cy="66355"/>
            </a:xfrm>
            <a:custGeom>
              <a:avLst/>
              <a:gdLst>
                <a:gd name="connsiteX0" fmla="*/ 538768 w 538763"/>
                <a:gd name="connsiteY0" fmla="*/ 34962 h 66355"/>
                <a:gd name="connsiteX1" fmla="*/ 269386 w 538763"/>
                <a:gd name="connsiteY1" fmla="*/ 68140 h 66355"/>
                <a:gd name="connsiteX2" fmla="*/ 4 w 538763"/>
                <a:gd name="connsiteY2" fmla="*/ 34962 h 66355"/>
                <a:gd name="connsiteX3" fmla="*/ 269386 w 538763"/>
                <a:gd name="connsiteY3" fmla="*/ 1784 h 66355"/>
                <a:gd name="connsiteX4" fmla="*/ 538768 w 538763"/>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63" h="66355">
                  <a:moveTo>
                    <a:pt x="538768" y="34962"/>
                  </a:moveTo>
                  <a:cubicBezTo>
                    <a:pt x="538768" y="53285"/>
                    <a:pt x="418162" y="68140"/>
                    <a:pt x="269386" y="68140"/>
                  </a:cubicBezTo>
                  <a:cubicBezTo>
                    <a:pt x="120610" y="68140"/>
                    <a:pt x="4" y="53285"/>
                    <a:pt x="4" y="34962"/>
                  </a:cubicBezTo>
                  <a:cubicBezTo>
                    <a:pt x="4" y="16638"/>
                    <a:pt x="120610" y="1784"/>
                    <a:pt x="269386" y="1784"/>
                  </a:cubicBezTo>
                  <a:cubicBezTo>
                    <a:pt x="418162" y="1784"/>
                    <a:pt x="538768" y="16638"/>
                    <a:pt x="538768" y="34962"/>
                  </a:cubicBezTo>
                  <a:close/>
                </a:path>
              </a:pathLst>
            </a:custGeom>
            <a:grpFill/>
            <a:ln w="9525" cap="flat">
              <a:solidFill>
                <a:srgbClr val="00B0F0"/>
              </a:solidFill>
              <a:prstDash val="solid"/>
              <a:miter/>
            </a:ln>
          </p:spPr>
          <p:txBody>
            <a:bodyPr rtlCol="0" anchor="ctr"/>
            <a:lstStyle/>
            <a:p>
              <a:endParaRPr lang="LID4096" sz="200"/>
            </a:p>
          </p:txBody>
        </p:sp>
        <p:sp>
          <p:nvSpPr>
            <p:cNvPr id="1138" name="Freeform: Shape 1137">
              <a:extLst>
                <a:ext uri="{FF2B5EF4-FFF2-40B4-BE49-F238E27FC236}">
                  <a16:creationId xmlns:a16="http://schemas.microsoft.com/office/drawing/2014/main" id="{07A38461-2686-85C0-DE6B-4D2471B724DC}"/>
                </a:ext>
              </a:extLst>
            </p:cNvPr>
            <p:cNvSpPr/>
            <p:nvPr/>
          </p:nvSpPr>
          <p:spPr>
            <a:xfrm>
              <a:off x="9920288" y="2528709"/>
              <a:ext cx="3633" cy="19556"/>
            </a:xfrm>
            <a:custGeom>
              <a:avLst/>
              <a:gdLst>
                <a:gd name="connsiteX0" fmla="*/ 4 w 3633"/>
                <a:gd name="connsiteY0" fmla="*/ 1784 h 19556"/>
                <a:gd name="connsiteX1" fmla="*/ 4 w 3633"/>
                <a:gd name="connsiteY1" fmla="*/ 21340 h 19556"/>
              </a:gdLst>
              <a:ahLst/>
              <a:cxnLst>
                <a:cxn ang="0">
                  <a:pos x="connsiteX0" y="connsiteY0"/>
                </a:cxn>
                <a:cxn ang="0">
                  <a:pos x="connsiteX1" y="connsiteY1"/>
                </a:cxn>
              </a:cxnLst>
              <a:rect l="l" t="t" r="r" b="b"/>
              <a:pathLst>
                <a:path w="3633" h="19556">
                  <a:moveTo>
                    <a:pt x="4" y="1784"/>
                  </a:moveTo>
                  <a:cubicBezTo>
                    <a:pt x="4" y="6023"/>
                    <a:pt x="4" y="13415"/>
                    <a:pt x="4" y="21340"/>
                  </a:cubicBezTo>
                </a:path>
              </a:pathLst>
            </a:custGeom>
            <a:grpFill/>
            <a:ln w="9525" cap="flat">
              <a:solidFill>
                <a:srgbClr val="00B0F0"/>
              </a:solidFill>
              <a:prstDash val="solid"/>
              <a:miter/>
            </a:ln>
          </p:spPr>
          <p:txBody>
            <a:bodyPr rtlCol="0" anchor="ctr"/>
            <a:lstStyle/>
            <a:p>
              <a:endParaRPr lang="LID4096" sz="200"/>
            </a:p>
          </p:txBody>
        </p:sp>
        <p:sp>
          <p:nvSpPr>
            <p:cNvPr id="1139" name="Freeform: Shape 1138">
              <a:extLst>
                <a:ext uri="{FF2B5EF4-FFF2-40B4-BE49-F238E27FC236}">
                  <a16:creationId xmlns:a16="http://schemas.microsoft.com/office/drawing/2014/main" id="{57880835-1F4C-B7A0-15E7-0A41B5CA5507}"/>
                </a:ext>
              </a:extLst>
            </p:cNvPr>
            <p:cNvSpPr/>
            <p:nvPr/>
          </p:nvSpPr>
          <p:spPr>
            <a:xfrm>
              <a:off x="9365096" y="2862293"/>
              <a:ext cx="13080" cy="6635"/>
            </a:xfrm>
            <a:custGeom>
              <a:avLst/>
              <a:gdLst>
                <a:gd name="connsiteX0" fmla="*/ 13084 w 13080"/>
                <a:gd name="connsiteY0" fmla="*/ 5102 h 6635"/>
                <a:gd name="connsiteX1" fmla="*/ 6544 w 13080"/>
                <a:gd name="connsiteY1" fmla="*/ 8420 h 6635"/>
                <a:gd name="connsiteX2" fmla="*/ 4 w 13080"/>
                <a:gd name="connsiteY2" fmla="*/ 5102 h 6635"/>
                <a:gd name="connsiteX3" fmla="*/ 6544 w 13080"/>
                <a:gd name="connsiteY3" fmla="*/ 1784 h 6635"/>
                <a:gd name="connsiteX4" fmla="*/ 13084 w 13080"/>
                <a:gd name="connsiteY4" fmla="*/ 5102 h 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 h="6635">
                  <a:moveTo>
                    <a:pt x="13084" y="5102"/>
                  </a:moveTo>
                  <a:cubicBezTo>
                    <a:pt x="13084" y="6934"/>
                    <a:pt x="10156" y="8420"/>
                    <a:pt x="6544" y="8420"/>
                  </a:cubicBezTo>
                  <a:cubicBezTo>
                    <a:pt x="2932" y="8420"/>
                    <a:pt x="4" y="6934"/>
                    <a:pt x="4" y="5102"/>
                  </a:cubicBezTo>
                  <a:cubicBezTo>
                    <a:pt x="4" y="3270"/>
                    <a:pt x="2932" y="1784"/>
                    <a:pt x="6544" y="1784"/>
                  </a:cubicBezTo>
                  <a:cubicBezTo>
                    <a:pt x="10156" y="1784"/>
                    <a:pt x="13084" y="3270"/>
                    <a:pt x="13084" y="5102"/>
                  </a:cubicBezTo>
                  <a:close/>
                </a:path>
              </a:pathLst>
            </a:custGeom>
            <a:grpFill/>
            <a:ln w="9525" cap="flat">
              <a:solidFill>
                <a:srgbClr val="00B0F0"/>
              </a:solidFill>
              <a:prstDash val="solid"/>
              <a:miter/>
            </a:ln>
          </p:spPr>
          <p:txBody>
            <a:bodyPr rtlCol="0" anchor="ctr"/>
            <a:lstStyle/>
            <a:p>
              <a:endParaRPr lang="LID4096" sz="200"/>
            </a:p>
          </p:txBody>
        </p:sp>
        <p:sp>
          <p:nvSpPr>
            <p:cNvPr id="1140" name="Freeform: Shape 1139">
              <a:extLst>
                <a:ext uri="{FF2B5EF4-FFF2-40B4-BE49-F238E27FC236}">
                  <a16:creationId xmlns:a16="http://schemas.microsoft.com/office/drawing/2014/main" id="{EC9D1C81-9C61-5678-1D2F-084A374328D0}"/>
                </a:ext>
              </a:extLst>
            </p:cNvPr>
            <p:cNvSpPr/>
            <p:nvPr/>
          </p:nvSpPr>
          <p:spPr>
            <a:xfrm>
              <a:off x="9273533" y="2889203"/>
              <a:ext cx="196206" cy="66355"/>
            </a:xfrm>
            <a:custGeom>
              <a:avLst/>
              <a:gdLst>
                <a:gd name="connsiteX0" fmla="*/ 196211 w 196206"/>
                <a:gd name="connsiteY0" fmla="*/ 34962 h 66355"/>
                <a:gd name="connsiteX1" fmla="*/ 98107 w 196206"/>
                <a:gd name="connsiteY1" fmla="*/ 68139 h 66355"/>
                <a:gd name="connsiteX2" fmla="*/ 4 w 196206"/>
                <a:gd name="connsiteY2" fmla="*/ 34962 h 66355"/>
                <a:gd name="connsiteX3" fmla="*/ 98107 w 196206"/>
                <a:gd name="connsiteY3" fmla="*/ 1784 h 66355"/>
                <a:gd name="connsiteX4" fmla="*/ 196211 w 196206"/>
                <a:gd name="connsiteY4" fmla="*/ 34962 h 6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6" h="66355">
                  <a:moveTo>
                    <a:pt x="196211" y="34962"/>
                  </a:moveTo>
                  <a:cubicBezTo>
                    <a:pt x="196211" y="53285"/>
                    <a:pt x="152288" y="68139"/>
                    <a:pt x="98107" y="68139"/>
                  </a:cubicBezTo>
                  <a:cubicBezTo>
                    <a:pt x="43926" y="68139"/>
                    <a:pt x="4" y="53285"/>
                    <a:pt x="4" y="34962"/>
                  </a:cubicBezTo>
                  <a:cubicBezTo>
                    <a:pt x="4" y="16638"/>
                    <a:pt x="43926" y="1784"/>
                    <a:pt x="98107" y="1784"/>
                  </a:cubicBezTo>
                  <a:cubicBezTo>
                    <a:pt x="152288" y="1784"/>
                    <a:pt x="196211" y="16638"/>
                    <a:pt x="196211" y="34962"/>
                  </a:cubicBezTo>
                  <a:close/>
                </a:path>
              </a:pathLst>
            </a:custGeom>
            <a:grpFill/>
            <a:ln w="9525" cap="flat">
              <a:solidFill>
                <a:srgbClr val="00B0F0"/>
              </a:solidFill>
              <a:prstDash val="solid"/>
              <a:miter/>
            </a:ln>
          </p:spPr>
          <p:txBody>
            <a:bodyPr rtlCol="0" anchor="ctr"/>
            <a:lstStyle/>
            <a:p>
              <a:endParaRPr lang="LID4096" sz="200"/>
            </a:p>
          </p:txBody>
        </p:sp>
        <p:sp>
          <p:nvSpPr>
            <p:cNvPr id="1141" name="Freeform: Shape 1140">
              <a:extLst>
                <a:ext uri="{FF2B5EF4-FFF2-40B4-BE49-F238E27FC236}">
                  <a16:creationId xmlns:a16="http://schemas.microsoft.com/office/drawing/2014/main" id="{7121C2E0-6F09-BCA4-F5B1-36A9162BB1DF}"/>
                </a:ext>
              </a:extLst>
            </p:cNvPr>
            <p:cNvSpPr/>
            <p:nvPr/>
          </p:nvSpPr>
          <p:spPr>
            <a:xfrm>
              <a:off x="9371636" y="2869333"/>
              <a:ext cx="3633" cy="19556"/>
            </a:xfrm>
            <a:custGeom>
              <a:avLst/>
              <a:gdLst>
                <a:gd name="connsiteX0" fmla="*/ 4 w 3633"/>
                <a:gd name="connsiteY0" fmla="*/ 1784 h 19556"/>
                <a:gd name="connsiteX1" fmla="*/ 4 w 3633"/>
                <a:gd name="connsiteY1" fmla="*/ 21341 h 19556"/>
              </a:gdLst>
              <a:ahLst/>
              <a:cxnLst>
                <a:cxn ang="0">
                  <a:pos x="connsiteX0" y="connsiteY0"/>
                </a:cxn>
                <a:cxn ang="0">
                  <a:pos x="connsiteX1" y="connsiteY1"/>
                </a:cxn>
              </a:cxnLst>
              <a:rect l="l" t="t" r="r" b="b"/>
              <a:pathLst>
                <a:path w="3633" h="19556">
                  <a:moveTo>
                    <a:pt x="4" y="1784"/>
                  </a:moveTo>
                  <a:cubicBezTo>
                    <a:pt x="4" y="6024"/>
                    <a:pt x="4" y="13415"/>
                    <a:pt x="4" y="21341"/>
                  </a:cubicBezTo>
                </a:path>
              </a:pathLst>
            </a:custGeom>
            <a:grpFill/>
            <a:ln w="9525" cap="flat">
              <a:solidFill>
                <a:srgbClr val="00B0F0"/>
              </a:solidFill>
              <a:prstDash val="solid"/>
              <a:miter/>
            </a:ln>
          </p:spPr>
          <p:txBody>
            <a:bodyPr rtlCol="0" anchor="ctr"/>
            <a:lstStyle/>
            <a:p>
              <a:endParaRPr lang="LID4096" sz="200"/>
            </a:p>
          </p:txBody>
        </p:sp>
        <p:grpSp>
          <p:nvGrpSpPr>
            <p:cNvPr id="1142" name="Graphic 4">
              <a:extLst>
                <a:ext uri="{FF2B5EF4-FFF2-40B4-BE49-F238E27FC236}">
                  <a16:creationId xmlns:a16="http://schemas.microsoft.com/office/drawing/2014/main" id="{994335C4-6771-A472-528A-5E5F387C4BD9}"/>
                </a:ext>
              </a:extLst>
            </p:cNvPr>
            <p:cNvGrpSpPr/>
            <p:nvPr/>
          </p:nvGrpSpPr>
          <p:grpSpPr>
            <a:xfrm>
              <a:off x="9358919" y="2956056"/>
              <a:ext cx="25434" cy="19630"/>
              <a:chOff x="9358919" y="2956056"/>
              <a:chExt cx="25434" cy="19630"/>
            </a:xfrm>
            <a:grpFill/>
          </p:grpSpPr>
          <p:sp>
            <p:nvSpPr>
              <p:cNvPr id="1164" name="Freeform: Shape 1163">
                <a:extLst>
                  <a:ext uri="{FF2B5EF4-FFF2-40B4-BE49-F238E27FC236}">
                    <a16:creationId xmlns:a16="http://schemas.microsoft.com/office/drawing/2014/main" id="{BFC93931-6407-D582-C07C-27B31636FB00}"/>
                  </a:ext>
                </a:extLst>
              </p:cNvPr>
              <p:cNvSpPr/>
              <p:nvPr/>
            </p:nvSpPr>
            <p:spPr>
              <a:xfrm>
                <a:off x="9371636" y="2956056"/>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65" name="Freeform: Shape 1164">
                <a:extLst>
                  <a:ext uri="{FF2B5EF4-FFF2-40B4-BE49-F238E27FC236}">
                    <a16:creationId xmlns:a16="http://schemas.microsoft.com/office/drawing/2014/main" id="{DFFBD732-4006-476A-D881-55CAF3E3FBC2}"/>
                  </a:ext>
                </a:extLst>
              </p:cNvPr>
              <p:cNvSpPr/>
              <p:nvPr/>
            </p:nvSpPr>
            <p:spPr>
              <a:xfrm>
                <a:off x="9358919" y="2957254"/>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43" name="Graphic 4">
              <a:extLst>
                <a:ext uri="{FF2B5EF4-FFF2-40B4-BE49-F238E27FC236}">
                  <a16:creationId xmlns:a16="http://schemas.microsoft.com/office/drawing/2014/main" id="{8CE46FC2-3834-8E22-F0F4-319B5F89F0FA}"/>
                </a:ext>
              </a:extLst>
            </p:cNvPr>
            <p:cNvGrpSpPr/>
            <p:nvPr/>
          </p:nvGrpSpPr>
          <p:grpSpPr>
            <a:xfrm>
              <a:off x="10456222" y="2615432"/>
              <a:ext cx="25434" cy="19630"/>
              <a:chOff x="10456222" y="2615432"/>
              <a:chExt cx="25434" cy="19630"/>
            </a:xfrm>
            <a:grpFill/>
          </p:grpSpPr>
          <p:sp>
            <p:nvSpPr>
              <p:cNvPr id="1162" name="Freeform: Shape 1161">
                <a:extLst>
                  <a:ext uri="{FF2B5EF4-FFF2-40B4-BE49-F238E27FC236}">
                    <a16:creationId xmlns:a16="http://schemas.microsoft.com/office/drawing/2014/main" id="{EEA82571-A5E6-1435-23D3-84F23E790334}"/>
                  </a:ext>
                </a:extLst>
              </p:cNvPr>
              <p:cNvSpPr/>
              <p:nvPr/>
            </p:nvSpPr>
            <p:spPr>
              <a:xfrm>
                <a:off x="10468939"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63" name="Freeform: Shape 1162">
                <a:extLst>
                  <a:ext uri="{FF2B5EF4-FFF2-40B4-BE49-F238E27FC236}">
                    <a16:creationId xmlns:a16="http://schemas.microsoft.com/office/drawing/2014/main" id="{424AFD44-DA7D-1225-7B91-B59E20B3C9DF}"/>
                  </a:ext>
                </a:extLst>
              </p:cNvPr>
              <p:cNvSpPr/>
              <p:nvPr/>
            </p:nvSpPr>
            <p:spPr>
              <a:xfrm>
                <a:off x="10456222"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44" name="Graphic 4">
              <a:extLst>
                <a:ext uri="{FF2B5EF4-FFF2-40B4-BE49-F238E27FC236}">
                  <a16:creationId xmlns:a16="http://schemas.microsoft.com/office/drawing/2014/main" id="{A218ACD2-604F-DBC4-D79C-4009B1EF0A59}"/>
                </a:ext>
              </a:extLst>
            </p:cNvPr>
            <p:cNvGrpSpPr/>
            <p:nvPr/>
          </p:nvGrpSpPr>
          <p:grpSpPr>
            <a:xfrm>
              <a:off x="9358919" y="2842515"/>
              <a:ext cx="25434" cy="19630"/>
              <a:chOff x="9358919" y="2842515"/>
              <a:chExt cx="25434" cy="19630"/>
            </a:xfrm>
            <a:grpFill/>
          </p:grpSpPr>
          <p:sp>
            <p:nvSpPr>
              <p:cNvPr id="1160" name="Freeform: Shape 1159">
                <a:extLst>
                  <a:ext uri="{FF2B5EF4-FFF2-40B4-BE49-F238E27FC236}">
                    <a16:creationId xmlns:a16="http://schemas.microsoft.com/office/drawing/2014/main" id="{4CE38C09-9043-1B3B-412C-317A3F355CEB}"/>
                  </a:ext>
                </a:extLst>
              </p:cNvPr>
              <p:cNvSpPr/>
              <p:nvPr/>
            </p:nvSpPr>
            <p:spPr>
              <a:xfrm>
                <a:off x="9371636" y="2842515"/>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61" name="Freeform: Shape 1160">
                <a:extLst>
                  <a:ext uri="{FF2B5EF4-FFF2-40B4-BE49-F238E27FC236}">
                    <a16:creationId xmlns:a16="http://schemas.microsoft.com/office/drawing/2014/main" id="{0D0B47BC-6350-148A-5A96-A65F011DD51F}"/>
                  </a:ext>
                </a:extLst>
              </p:cNvPr>
              <p:cNvSpPr/>
              <p:nvPr/>
            </p:nvSpPr>
            <p:spPr>
              <a:xfrm>
                <a:off x="9358919" y="2843713"/>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45" name="Graphic 4">
              <a:extLst>
                <a:ext uri="{FF2B5EF4-FFF2-40B4-BE49-F238E27FC236}">
                  <a16:creationId xmlns:a16="http://schemas.microsoft.com/office/drawing/2014/main" id="{BD603D68-C689-B8A8-2DD3-C98002374C34}"/>
                </a:ext>
              </a:extLst>
            </p:cNvPr>
            <p:cNvGrpSpPr/>
            <p:nvPr/>
          </p:nvGrpSpPr>
          <p:grpSpPr>
            <a:xfrm>
              <a:off x="9907570" y="2388349"/>
              <a:ext cx="25434" cy="19630"/>
              <a:chOff x="9907570" y="2388349"/>
              <a:chExt cx="25434" cy="19630"/>
            </a:xfrm>
            <a:grpFill/>
          </p:grpSpPr>
          <p:sp>
            <p:nvSpPr>
              <p:cNvPr id="1158" name="Freeform: Shape 1157">
                <a:extLst>
                  <a:ext uri="{FF2B5EF4-FFF2-40B4-BE49-F238E27FC236}">
                    <a16:creationId xmlns:a16="http://schemas.microsoft.com/office/drawing/2014/main" id="{48245901-D56F-D4B5-7590-21E32E93425D}"/>
                  </a:ext>
                </a:extLst>
              </p:cNvPr>
              <p:cNvSpPr/>
              <p:nvPr/>
            </p:nvSpPr>
            <p:spPr>
              <a:xfrm>
                <a:off x="9920288" y="2388349"/>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59" name="Freeform: Shape 1158">
                <a:extLst>
                  <a:ext uri="{FF2B5EF4-FFF2-40B4-BE49-F238E27FC236}">
                    <a16:creationId xmlns:a16="http://schemas.microsoft.com/office/drawing/2014/main" id="{F52EAA5D-E166-3F35-C780-1FFF67DA4FDD}"/>
                  </a:ext>
                </a:extLst>
              </p:cNvPr>
              <p:cNvSpPr/>
              <p:nvPr/>
            </p:nvSpPr>
            <p:spPr>
              <a:xfrm>
                <a:off x="9907570" y="238954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46" name="Graphic 4">
              <a:extLst>
                <a:ext uri="{FF2B5EF4-FFF2-40B4-BE49-F238E27FC236}">
                  <a16:creationId xmlns:a16="http://schemas.microsoft.com/office/drawing/2014/main" id="{5E0B6EBC-4DCE-5C84-9FE4-0E0B393CDF2C}"/>
                </a:ext>
              </a:extLst>
            </p:cNvPr>
            <p:cNvGrpSpPr/>
            <p:nvPr/>
          </p:nvGrpSpPr>
          <p:grpSpPr>
            <a:xfrm>
              <a:off x="9907570" y="3183145"/>
              <a:ext cx="25434" cy="19624"/>
              <a:chOff x="9907570" y="3183145"/>
              <a:chExt cx="25434" cy="19624"/>
            </a:xfrm>
            <a:grpFill/>
          </p:grpSpPr>
          <p:sp>
            <p:nvSpPr>
              <p:cNvPr id="1156" name="Freeform: Shape 1155">
                <a:extLst>
                  <a:ext uri="{FF2B5EF4-FFF2-40B4-BE49-F238E27FC236}">
                    <a16:creationId xmlns:a16="http://schemas.microsoft.com/office/drawing/2014/main" id="{A32ED06D-2601-4E84-5F51-C15CF214B4DF}"/>
                  </a:ext>
                </a:extLst>
              </p:cNvPr>
              <p:cNvSpPr/>
              <p:nvPr/>
            </p:nvSpPr>
            <p:spPr>
              <a:xfrm>
                <a:off x="9920288" y="3183145"/>
                <a:ext cx="3633" cy="748"/>
              </a:xfrm>
              <a:custGeom>
                <a:avLst/>
                <a:gdLst>
                  <a:gd name="connsiteX0" fmla="*/ 4 w 3633"/>
                  <a:gd name="connsiteY0" fmla="*/ 1784 h 748"/>
                  <a:gd name="connsiteX1" fmla="*/ 4 w 3633"/>
                  <a:gd name="connsiteY1" fmla="*/ 2532 h 748"/>
                </a:gdLst>
                <a:ahLst/>
                <a:cxnLst>
                  <a:cxn ang="0">
                    <a:pos x="connsiteX0" y="connsiteY0"/>
                  </a:cxn>
                  <a:cxn ang="0">
                    <a:pos x="connsiteX1" y="connsiteY1"/>
                  </a:cxn>
                </a:cxnLst>
                <a:rect l="l" t="t" r="r" b="b"/>
                <a:pathLst>
                  <a:path w="3633" h="748">
                    <a:moveTo>
                      <a:pt x="4" y="1784"/>
                    </a:moveTo>
                    <a:cubicBezTo>
                      <a:pt x="4" y="2033"/>
                      <a:pt x="4" y="2284"/>
                      <a:pt x="4" y="2532"/>
                    </a:cubicBezTo>
                  </a:path>
                </a:pathLst>
              </a:custGeom>
              <a:grpFill/>
              <a:ln w="9525" cap="flat">
                <a:solidFill>
                  <a:srgbClr val="00B0F0"/>
                </a:solidFill>
                <a:prstDash val="solid"/>
                <a:miter/>
              </a:ln>
            </p:spPr>
            <p:txBody>
              <a:bodyPr rtlCol="0" anchor="ctr"/>
              <a:lstStyle/>
              <a:p>
                <a:endParaRPr lang="LID4096" sz="200"/>
              </a:p>
            </p:txBody>
          </p:sp>
          <p:sp>
            <p:nvSpPr>
              <p:cNvPr id="1157" name="Freeform: Shape 1156">
                <a:extLst>
                  <a:ext uri="{FF2B5EF4-FFF2-40B4-BE49-F238E27FC236}">
                    <a16:creationId xmlns:a16="http://schemas.microsoft.com/office/drawing/2014/main" id="{CDF29E34-07B6-D0E8-9465-198984477788}"/>
                  </a:ext>
                </a:extLst>
              </p:cNvPr>
              <p:cNvSpPr/>
              <p:nvPr/>
            </p:nvSpPr>
            <p:spPr>
              <a:xfrm>
                <a:off x="9907570" y="3184337"/>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47" name="Graphic 4">
              <a:extLst>
                <a:ext uri="{FF2B5EF4-FFF2-40B4-BE49-F238E27FC236}">
                  <a16:creationId xmlns:a16="http://schemas.microsoft.com/office/drawing/2014/main" id="{982C8288-0177-A2D4-B340-F117A8116C8D}"/>
                </a:ext>
              </a:extLst>
            </p:cNvPr>
            <p:cNvGrpSpPr/>
            <p:nvPr/>
          </p:nvGrpSpPr>
          <p:grpSpPr>
            <a:xfrm>
              <a:off x="9905347" y="3410228"/>
              <a:ext cx="25419" cy="19624"/>
              <a:chOff x="9905347" y="3410228"/>
              <a:chExt cx="25419" cy="19624"/>
            </a:xfrm>
            <a:grpFill/>
          </p:grpSpPr>
          <p:sp>
            <p:nvSpPr>
              <p:cNvPr id="1154" name="Freeform: Shape 1153">
                <a:extLst>
                  <a:ext uri="{FF2B5EF4-FFF2-40B4-BE49-F238E27FC236}">
                    <a16:creationId xmlns:a16="http://schemas.microsoft.com/office/drawing/2014/main" id="{8F51064D-2237-EB7D-2B82-E677FC34D794}"/>
                  </a:ext>
                </a:extLst>
              </p:cNvPr>
              <p:cNvSpPr/>
              <p:nvPr/>
            </p:nvSpPr>
            <p:spPr>
              <a:xfrm>
                <a:off x="9918086" y="3410228"/>
                <a:ext cx="47" cy="750"/>
              </a:xfrm>
              <a:custGeom>
                <a:avLst/>
                <a:gdLst>
                  <a:gd name="connsiteX0" fmla="*/ 51 w 47"/>
                  <a:gd name="connsiteY0" fmla="*/ 1784 h 750"/>
                  <a:gd name="connsiteX1" fmla="*/ 4 w 47"/>
                  <a:gd name="connsiteY1" fmla="*/ 2534 h 750"/>
                </a:gdLst>
                <a:ahLst/>
                <a:cxnLst>
                  <a:cxn ang="0">
                    <a:pos x="connsiteX0" y="connsiteY0"/>
                  </a:cxn>
                  <a:cxn ang="0">
                    <a:pos x="connsiteX1" y="connsiteY1"/>
                  </a:cxn>
                </a:cxnLst>
                <a:rect l="l" t="t" r="r" b="b"/>
                <a:pathLst>
                  <a:path w="47" h="750">
                    <a:moveTo>
                      <a:pt x="51" y="1784"/>
                    </a:moveTo>
                    <a:cubicBezTo>
                      <a:pt x="33" y="2035"/>
                      <a:pt x="19" y="2284"/>
                      <a:pt x="4" y="2534"/>
                    </a:cubicBezTo>
                  </a:path>
                </a:pathLst>
              </a:custGeom>
              <a:grpFill/>
              <a:ln w="9525" cap="flat">
                <a:solidFill>
                  <a:srgbClr val="00B0F0"/>
                </a:solidFill>
                <a:prstDash val="solid"/>
                <a:miter/>
              </a:ln>
            </p:spPr>
            <p:txBody>
              <a:bodyPr rtlCol="0" anchor="ctr"/>
              <a:lstStyle/>
              <a:p>
                <a:endParaRPr lang="LID4096" sz="200"/>
              </a:p>
            </p:txBody>
          </p:sp>
          <p:sp>
            <p:nvSpPr>
              <p:cNvPr id="1155" name="Freeform: Shape 1154">
                <a:extLst>
                  <a:ext uri="{FF2B5EF4-FFF2-40B4-BE49-F238E27FC236}">
                    <a16:creationId xmlns:a16="http://schemas.microsoft.com/office/drawing/2014/main" id="{7E14C81E-E398-BD7A-572F-41F03A2CF13A}"/>
                  </a:ext>
                </a:extLst>
              </p:cNvPr>
              <p:cNvSpPr/>
              <p:nvPr/>
            </p:nvSpPr>
            <p:spPr>
              <a:xfrm>
                <a:off x="9905347" y="3411219"/>
                <a:ext cx="25419" cy="18632"/>
              </a:xfrm>
              <a:custGeom>
                <a:avLst/>
                <a:gdLst>
                  <a:gd name="connsiteX0" fmla="*/ 25424 w 25419"/>
                  <a:gd name="connsiteY0" fmla="*/ 2204 h 18632"/>
                  <a:gd name="connsiteX1" fmla="*/ 11533 w 25419"/>
                  <a:gd name="connsiteY1" fmla="*/ 20417 h 18632"/>
                  <a:gd name="connsiteX2" fmla="*/ 4 w 25419"/>
                  <a:gd name="connsiteY2" fmla="*/ 1784 h 18632"/>
                  <a:gd name="connsiteX3" fmla="*/ 25424 w 25419"/>
                  <a:gd name="connsiteY3" fmla="*/ 2204 h 18632"/>
                </a:gdLst>
                <a:ahLst/>
                <a:cxnLst>
                  <a:cxn ang="0">
                    <a:pos x="connsiteX0" y="connsiteY0"/>
                  </a:cxn>
                  <a:cxn ang="0">
                    <a:pos x="connsiteX1" y="connsiteY1"/>
                  </a:cxn>
                  <a:cxn ang="0">
                    <a:pos x="connsiteX2" y="connsiteY2"/>
                  </a:cxn>
                  <a:cxn ang="0">
                    <a:pos x="connsiteX3" y="connsiteY3"/>
                  </a:cxn>
                </a:cxnLst>
                <a:rect l="l" t="t" r="r" b="b"/>
                <a:pathLst>
                  <a:path w="25419" h="18632">
                    <a:moveTo>
                      <a:pt x="25424" y="2204"/>
                    </a:moveTo>
                    <a:lnTo>
                      <a:pt x="11533" y="20417"/>
                    </a:lnTo>
                    <a:lnTo>
                      <a:pt x="4" y="1784"/>
                    </a:lnTo>
                    <a:lnTo>
                      <a:pt x="25424" y="2204"/>
                    </a:lnTo>
                    <a:close/>
                  </a:path>
                </a:pathLst>
              </a:custGeom>
              <a:grpFill/>
              <a:ln w="9525" cap="flat">
                <a:solidFill>
                  <a:srgbClr val="00B0F0"/>
                </a:solidFill>
                <a:prstDash val="solid"/>
                <a:miter/>
              </a:ln>
            </p:spPr>
            <p:txBody>
              <a:bodyPr rtlCol="0" anchor="ctr"/>
              <a:lstStyle/>
              <a:p>
                <a:endParaRPr lang="LID4096" sz="200"/>
              </a:p>
            </p:txBody>
          </p:sp>
        </p:grpSp>
        <p:grpSp>
          <p:nvGrpSpPr>
            <p:cNvPr id="1148" name="Graphic 4">
              <a:extLst>
                <a:ext uri="{FF2B5EF4-FFF2-40B4-BE49-F238E27FC236}">
                  <a16:creationId xmlns:a16="http://schemas.microsoft.com/office/drawing/2014/main" id="{3C1A607D-CF6C-ED8B-95D8-8BB8ABA3543C}"/>
                </a:ext>
              </a:extLst>
            </p:cNvPr>
            <p:cNvGrpSpPr/>
            <p:nvPr/>
          </p:nvGrpSpPr>
          <p:grpSpPr>
            <a:xfrm>
              <a:off x="9907570" y="2615432"/>
              <a:ext cx="25434" cy="19630"/>
              <a:chOff x="9907570" y="2615432"/>
              <a:chExt cx="25434" cy="19630"/>
            </a:xfrm>
            <a:grpFill/>
          </p:grpSpPr>
          <p:sp>
            <p:nvSpPr>
              <p:cNvPr id="1152" name="Freeform: Shape 1151">
                <a:extLst>
                  <a:ext uri="{FF2B5EF4-FFF2-40B4-BE49-F238E27FC236}">
                    <a16:creationId xmlns:a16="http://schemas.microsoft.com/office/drawing/2014/main" id="{E47BC6F4-6F0F-B6B4-1E0D-29662D734C55}"/>
                  </a:ext>
                </a:extLst>
              </p:cNvPr>
              <p:cNvSpPr/>
              <p:nvPr/>
            </p:nvSpPr>
            <p:spPr>
              <a:xfrm>
                <a:off x="9920288" y="2615432"/>
                <a:ext cx="3633" cy="755"/>
              </a:xfrm>
              <a:custGeom>
                <a:avLst/>
                <a:gdLst>
                  <a:gd name="connsiteX0" fmla="*/ 4 w 3633"/>
                  <a:gd name="connsiteY0" fmla="*/ 1784 h 755"/>
                  <a:gd name="connsiteX1" fmla="*/ 4 w 3633"/>
                  <a:gd name="connsiteY1" fmla="*/ 2540 h 755"/>
                </a:gdLst>
                <a:ahLst/>
                <a:cxnLst>
                  <a:cxn ang="0">
                    <a:pos x="connsiteX0" y="connsiteY0"/>
                  </a:cxn>
                  <a:cxn ang="0">
                    <a:pos x="connsiteX1" y="connsiteY1"/>
                  </a:cxn>
                </a:cxnLst>
                <a:rect l="l" t="t" r="r" b="b"/>
                <a:pathLst>
                  <a:path w="3633" h="755">
                    <a:moveTo>
                      <a:pt x="4" y="1784"/>
                    </a:moveTo>
                    <a:cubicBezTo>
                      <a:pt x="4" y="2042"/>
                      <a:pt x="4" y="2282"/>
                      <a:pt x="4" y="2540"/>
                    </a:cubicBezTo>
                  </a:path>
                </a:pathLst>
              </a:custGeom>
              <a:grpFill/>
              <a:ln w="9525" cap="flat">
                <a:solidFill>
                  <a:srgbClr val="00B0F0"/>
                </a:solidFill>
                <a:prstDash val="solid"/>
                <a:miter/>
              </a:ln>
            </p:spPr>
            <p:txBody>
              <a:bodyPr rtlCol="0" anchor="ctr"/>
              <a:lstStyle/>
              <a:p>
                <a:endParaRPr lang="LID4096" sz="200"/>
              </a:p>
            </p:txBody>
          </p:sp>
          <p:sp>
            <p:nvSpPr>
              <p:cNvPr id="1153" name="Freeform: Shape 1152">
                <a:extLst>
                  <a:ext uri="{FF2B5EF4-FFF2-40B4-BE49-F238E27FC236}">
                    <a16:creationId xmlns:a16="http://schemas.microsoft.com/office/drawing/2014/main" id="{83B17DF7-A3EB-830E-0040-EF02D0FAAE11}"/>
                  </a:ext>
                </a:extLst>
              </p:cNvPr>
              <p:cNvSpPr/>
              <p:nvPr/>
            </p:nvSpPr>
            <p:spPr>
              <a:xfrm>
                <a:off x="9907570" y="2616630"/>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p:nvGrpSpPr>
            <p:cNvPr id="1149" name="Graphic 4">
              <a:extLst>
                <a:ext uri="{FF2B5EF4-FFF2-40B4-BE49-F238E27FC236}">
                  <a16:creationId xmlns:a16="http://schemas.microsoft.com/office/drawing/2014/main" id="{58A4691E-8CB8-38D9-79DB-A846221AA638}"/>
                </a:ext>
              </a:extLst>
            </p:cNvPr>
            <p:cNvGrpSpPr/>
            <p:nvPr/>
          </p:nvGrpSpPr>
          <p:grpSpPr>
            <a:xfrm>
              <a:off x="9638695" y="4886265"/>
              <a:ext cx="25434" cy="19624"/>
              <a:chOff x="9638695" y="4886265"/>
              <a:chExt cx="25434" cy="19624"/>
            </a:xfrm>
            <a:grpFill/>
          </p:grpSpPr>
          <p:sp>
            <p:nvSpPr>
              <p:cNvPr id="1150" name="Freeform: Shape 1149">
                <a:extLst>
                  <a:ext uri="{FF2B5EF4-FFF2-40B4-BE49-F238E27FC236}">
                    <a16:creationId xmlns:a16="http://schemas.microsoft.com/office/drawing/2014/main" id="{26375D38-977A-69B4-3113-BACB5A866ECD}"/>
                  </a:ext>
                </a:extLst>
              </p:cNvPr>
              <p:cNvSpPr/>
              <p:nvPr/>
            </p:nvSpPr>
            <p:spPr>
              <a:xfrm>
                <a:off x="9651412" y="4886265"/>
                <a:ext cx="3633" cy="750"/>
              </a:xfrm>
              <a:custGeom>
                <a:avLst/>
                <a:gdLst>
                  <a:gd name="connsiteX0" fmla="*/ 4 w 3633"/>
                  <a:gd name="connsiteY0" fmla="*/ 1784 h 750"/>
                  <a:gd name="connsiteX1" fmla="*/ 4 w 3633"/>
                  <a:gd name="connsiteY1" fmla="*/ 2534 h 750"/>
                </a:gdLst>
                <a:ahLst/>
                <a:cxnLst>
                  <a:cxn ang="0">
                    <a:pos x="connsiteX0" y="connsiteY0"/>
                  </a:cxn>
                  <a:cxn ang="0">
                    <a:pos x="connsiteX1" y="connsiteY1"/>
                  </a:cxn>
                </a:cxnLst>
                <a:rect l="l" t="t" r="r" b="b"/>
                <a:pathLst>
                  <a:path w="3633" h="750">
                    <a:moveTo>
                      <a:pt x="4" y="1784"/>
                    </a:moveTo>
                    <a:cubicBezTo>
                      <a:pt x="4" y="2035"/>
                      <a:pt x="4" y="2285"/>
                      <a:pt x="4" y="2534"/>
                    </a:cubicBezTo>
                  </a:path>
                </a:pathLst>
              </a:custGeom>
              <a:grpFill/>
              <a:ln w="9525" cap="flat">
                <a:solidFill>
                  <a:srgbClr val="00B0F0"/>
                </a:solidFill>
                <a:prstDash val="solid"/>
                <a:miter/>
              </a:ln>
            </p:spPr>
            <p:txBody>
              <a:bodyPr rtlCol="0" anchor="ctr"/>
              <a:lstStyle/>
              <a:p>
                <a:endParaRPr lang="LID4096" sz="200"/>
              </a:p>
            </p:txBody>
          </p:sp>
          <p:sp>
            <p:nvSpPr>
              <p:cNvPr id="1151" name="Freeform: Shape 1150">
                <a:extLst>
                  <a:ext uri="{FF2B5EF4-FFF2-40B4-BE49-F238E27FC236}">
                    <a16:creationId xmlns:a16="http://schemas.microsoft.com/office/drawing/2014/main" id="{7F6C970F-9F4C-9F74-E6B0-26C9E7D58AB6}"/>
                  </a:ext>
                </a:extLst>
              </p:cNvPr>
              <p:cNvSpPr/>
              <p:nvPr/>
            </p:nvSpPr>
            <p:spPr>
              <a:xfrm>
                <a:off x="9638695" y="4887458"/>
                <a:ext cx="25434" cy="18432"/>
              </a:xfrm>
              <a:custGeom>
                <a:avLst/>
                <a:gdLst>
                  <a:gd name="connsiteX0" fmla="*/ 25438 w 25434"/>
                  <a:gd name="connsiteY0" fmla="*/ 1784 h 18432"/>
                  <a:gd name="connsiteX1" fmla="*/ 12721 w 25434"/>
                  <a:gd name="connsiteY1" fmla="*/ 20216 h 18432"/>
                  <a:gd name="connsiteX2" fmla="*/ 4 w 25434"/>
                  <a:gd name="connsiteY2" fmla="*/ 1784 h 18432"/>
                  <a:gd name="connsiteX3" fmla="*/ 25438 w 25434"/>
                  <a:gd name="connsiteY3" fmla="*/ 1784 h 18432"/>
                </a:gdLst>
                <a:ahLst/>
                <a:cxnLst>
                  <a:cxn ang="0">
                    <a:pos x="connsiteX0" y="connsiteY0"/>
                  </a:cxn>
                  <a:cxn ang="0">
                    <a:pos x="connsiteX1" y="connsiteY1"/>
                  </a:cxn>
                  <a:cxn ang="0">
                    <a:pos x="connsiteX2" y="connsiteY2"/>
                  </a:cxn>
                  <a:cxn ang="0">
                    <a:pos x="connsiteX3" y="connsiteY3"/>
                  </a:cxn>
                </a:cxnLst>
                <a:rect l="l" t="t" r="r" b="b"/>
                <a:pathLst>
                  <a:path w="25434" h="18432">
                    <a:moveTo>
                      <a:pt x="25438" y="1784"/>
                    </a:moveTo>
                    <a:lnTo>
                      <a:pt x="12721" y="20216"/>
                    </a:lnTo>
                    <a:lnTo>
                      <a:pt x="4" y="1784"/>
                    </a:lnTo>
                    <a:lnTo>
                      <a:pt x="25438" y="1784"/>
                    </a:lnTo>
                    <a:close/>
                  </a:path>
                </a:pathLst>
              </a:custGeom>
              <a:grpFill/>
              <a:ln w="9525" cap="flat">
                <a:solidFill>
                  <a:srgbClr val="00B0F0"/>
                </a:solidFill>
                <a:prstDash val="solid"/>
                <a:miter/>
              </a:ln>
            </p:spPr>
            <p:txBody>
              <a:bodyPr rtlCol="0" anchor="ctr"/>
              <a:lstStyle/>
              <a:p>
                <a:endParaRPr lang="LID4096" sz="200"/>
              </a:p>
            </p:txBody>
          </p:sp>
        </p:grpSp>
      </p:grpSp>
      <mc:AlternateContent xmlns:mc="http://schemas.openxmlformats.org/markup-compatibility/2006" xmlns:a14="http://schemas.microsoft.com/office/drawing/2010/main">
        <mc:Choice Requires="a14">
          <p:sp>
            <p:nvSpPr>
              <p:cNvPr id="1254" name="Rectangle 1253">
                <a:extLst>
                  <a:ext uri="{FF2B5EF4-FFF2-40B4-BE49-F238E27FC236}">
                    <a16:creationId xmlns:a16="http://schemas.microsoft.com/office/drawing/2014/main" id="{F08A328E-6AD5-D3B2-A6E8-15A651C72D29}"/>
                  </a:ext>
                </a:extLst>
              </p:cNvPr>
              <p:cNvSpPr/>
              <p:nvPr/>
            </p:nvSpPr>
            <p:spPr>
              <a:xfrm>
                <a:off x="9196911" y="2286998"/>
                <a:ext cx="78098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14:m>
                  <m:oMathPara xmlns:m="http://schemas.openxmlformats.org/officeDocument/2006/math">
                    <m:oMathParaPr>
                      <m:jc m:val="centerGroup"/>
                    </m:oMathParaPr>
                    <m:oMath xmlns:m="http://schemas.openxmlformats.org/officeDocument/2006/math">
                      <m:r>
                        <a:rPr lang="en-US" sz="5400" b="1" i="1" dirty="0" smtClean="0">
                          <a:ln/>
                          <a:solidFill>
                            <a:srgbClr val="FFFF00"/>
                          </a:solidFill>
                          <a:latin typeface="Cambria Math" panose="02040503050406030204" pitchFamily="18" charset="0"/>
                        </a:rPr>
                        <m:t>||</m:t>
                      </m:r>
                    </m:oMath>
                  </m:oMathPara>
                </a14:m>
                <a:endParaRPr lang="en-US" sz="5400" b="1" dirty="0">
                  <a:ln/>
                  <a:solidFill>
                    <a:srgbClr val="FFFF00"/>
                  </a:solidFill>
                </a:endParaRPr>
              </a:p>
            </p:txBody>
          </p:sp>
        </mc:Choice>
        <mc:Fallback xmlns="">
          <p:sp>
            <p:nvSpPr>
              <p:cNvPr id="1254" name="Rectangle 1253">
                <a:extLst>
                  <a:ext uri="{FF2B5EF4-FFF2-40B4-BE49-F238E27FC236}">
                    <a16:creationId xmlns:a16="http://schemas.microsoft.com/office/drawing/2014/main" id="{F08A328E-6AD5-D3B2-A6E8-15A651C72D29}"/>
                  </a:ext>
                </a:extLst>
              </p:cNvPr>
              <p:cNvSpPr>
                <a:spLocks noRot="1" noChangeAspect="1" noMove="1" noResize="1" noEditPoints="1" noAdjustHandles="1" noChangeArrowheads="1" noChangeShapeType="1" noTextEdit="1"/>
              </p:cNvSpPr>
              <p:nvPr/>
            </p:nvSpPr>
            <p:spPr>
              <a:xfrm>
                <a:off x="9196911" y="2286998"/>
                <a:ext cx="780983" cy="923330"/>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55" name="TextBox 1254">
                <a:extLst>
                  <a:ext uri="{FF2B5EF4-FFF2-40B4-BE49-F238E27FC236}">
                    <a16:creationId xmlns:a16="http://schemas.microsoft.com/office/drawing/2014/main" id="{1706BE2D-4939-2875-1A93-981ECB4DE613}"/>
                  </a:ext>
                </a:extLst>
              </p:cNvPr>
              <p:cNvSpPr txBox="1"/>
              <p:nvPr/>
            </p:nvSpPr>
            <p:spPr>
              <a:xfrm>
                <a:off x="8002580" y="4670853"/>
                <a:ext cx="3172792" cy="559833"/>
              </a:xfrm>
              <a:prstGeom prst="rect">
                <a:avLst/>
              </a:prstGeom>
              <a:noFill/>
            </p:spPr>
            <p:txBody>
              <a:bodyPr wrap="none" rtlCol="0">
                <a:spAutoFit/>
              </a:bodyPr>
              <a:lstStyle/>
              <a:p>
                <a14:m>
                  <m:oMath xmlns:m="http://schemas.openxmlformats.org/officeDocument/2006/math">
                    <m:r>
                      <a:rPr lang="en-US" b="0" i="1" dirty="0" smtClean="0">
                        <a:solidFill>
                          <a:srgbClr val="FFFF00"/>
                        </a:solidFill>
                        <a:latin typeface="Cambria Math" panose="02040503050406030204" pitchFamily="18" charset="0"/>
                      </a:rPr>
                      <m:t>9</m:t>
                    </m:r>
                    <m:r>
                      <a:rPr lang="sv-SE" i="1" dirty="0" smtClean="0">
                        <a:solidFill>
                          <a:srgbClr val="FFFF00"/>
                        </a:solidFill>
                        <a:latin typeface="Cambria Math" panose="02040503050406030204" pitchFamily="18" charset="0"/>
                      </a:rPr>
                      <m:t> </m:t>
                    </m:r>
                    <m:d>
                      <m:dPr>
                        <m:ctrlPr>
                          <a:rPr lang="sv-SE" i="1" dirty="0" smtClean="0">
                            <a:solidFill>
                              <a:srgbClr val="FFFF00"/>
                            </a:solidFill>
                            <a:latin typeface="Cambria Math" panose="02040503050406030204" pitchFamily="18" charset="0"/>
                          </a:rPr>
                        </m:ctrlPr>
                      </m:dPr>
                      <m:e>
                        <m:m>
                          <m:mPr>
                            <m:mcs>
                              <m:mc>
                                <m:mcPr>
                                  <m:count m:val="1"/>
                                  <m:mcJc m:val="center"/>
                                </m:mcPr>
                              </m:mc>
                            </m:mcs>
                            <m:ctrlPr>
                              <a:rPr lang="sv-SE" i="1" dirty="0" smtClean="0">
                                <a:solidFill>
                                  <a:srgbClr val="FFFF00"/>
                                </a:solidFill>
                                <a:latin typeface="Cambria Math" panose="02040503050406030204" pitchFamily="18" charset="0"/>
                              </a:rPr>
                            </m:ctrlPr>
                          </m:mPr>
                          <m:mr>
                            <m:e>
                              <m:r>
                                <m:rPr>
                                  <m:brk m:alnAt="7"/>
                                </m:rPr>
                                <a:rPr lang="en-US" b="0" i="1" dirty="0" smtClean="0">
                                  <a:solidFill>
                                    <a:srgbClr val="FFFF00"/>
                                  </a:solidFill>
                                  <a:latin typeface="Cambria Math" panose="02040503050406030204" pitchFamily="18" charset="0"/>
                                </a:rPr>
                                <m:t>5</m:t>
                              </m:r>
                              <m:r>
                                <a:rPr lang="en-US" b="0" i="1" dirty="0" smtClean="0">
                                  <a:solidFill>
                                    <a:srgbClr val="FFFF00"/>
                                  </a:solidFill>
                                  <a:latin typeface="Cambria Math" panose="02040503050406030204" pitchFamily="18" charset="0"/>
                                </a:rPr>
                                <m:t>8</m:t>
                              </m:r>
                            </m:e>
                          </m:mr>
                          <m:mr>
                            <m:e>
                              <m:r>
                                <a:rPr lang="en-US" b="0" i="1" dirty="0" smtClean="0">
                                  <a:solidFill>
                                    <a:srgbClr val="FFFF00"/>
                                  </a:solidFill>
                                  <a:latin typeface="Cambria Math" panose="02040503050406030204" pitchFamily="18" charset="0"/>
                                </a:rPr>
                                <m:t>26</m:t>
                              </m:r>
                            </m:e>
                          </m:mr>
                        </m:m>
                      </m:e>
                    </m:d>
                    <m:r>
                      <a:rPr lang="sv-SE" i="1" dirty="0" smtClean="0">
                        <a:solidFill>
                          <a:srgbClr val="FFFF00"/>
                        </a:solidFill>
                        <a:latin typeface="Cambria Math" panose="02040503050406030204" pitchFamily="18" charset="0"/>
                      </a:rPr>
                      <m:t>=</m:t>
                    </m:r>
                    <m:f>
                      <m:fPr>
                        <m:ctrlPr>
                          <a:rPr lang="en-US" b="0" i="1" dirty="0" smtClean="0">
                            <a:solidFill>
                              <a:srgbClr val="FFFF00"/>
                            </a:solidFill>
                            <a:latin typeface="Cambria Math" panose="02040503050406030204" pitchFamily="18" charset="0"/>
                          </a:rPr>
                        </m:ctrlPr>
                      </m:fPr>
                      <m:num>
                        <m:r>
                          <a:rPr lang="en-US" b="0" i="1" dirty="0" smtClean="0">
                            <a:solidFill>
                              <a:srgbClr val="FFFF00"/>
                            </a:solidFill>
                            <a:latin typeface="Cambria Math" panose="02040503050406030204" pitchFamily="18" charset="0"/>
                          </a:rPr>
                          <m:t>9⋅</m:t>
                        </m:r>
                        <m:r>
                          <a:rPr lang="sv-SE" i="1" dirty="0" smtClean="0">
                            <a:solidFill>
                              <a:srgbClr val="FFFF00"/>
                            </a:solidFill>
                            <a:latin typeface="Cambria Math" panose="02040503050406030204" pitchFamily="18" charset="0"/>
                          </a:rPr>
                          <m:t>58!</m:t>
                        </m:r>
                      </m:num>
                      <m:den>
                        <m:r>
                          <a:rPr lang="sv-SE" i="1" dirty="0" smtClean="0">
                            <a:solidFill>
                              <a:srgbClr val="FFFF00"/>
                            </a:solidFill>
                            <a:latin typeface="Cambria Math" panose="02040503050406030204" pitchFamily="18" charset="0"/>
                          </a:rPr>
                          <m:t>26! 32!</m:t>
                        </m:r>
                      </m:den>
                    </m:f>
                    <m:r>
                      <a:rPr lang="en-US" b="0" i="1" dirty="0" smtClean="0">
                        <a:solidFill>
                          <a:srgbClr val="FFFF00"/>
                        </a:solidFill>
                        <a:latin typeface="Cambria Math" panose="02040503050406030204" pitchFamily="18" charset="0"/>
                      </a:rPr>
                      <m:t>≈</m:t>
                    </m:r>
                    <m:r>
                      <m:rPr>
                        <m:nor/>
                      </m:rPr>
                      <a:rPr lang="en-US" b="0" i="0" dirty="0" smtClean="0">
                        <a:solidFill>
                          <a:srgbClr val="FFFF00"/>
                        </a:solidFill>
                        <a:latin typeface="Cambria Math" panose="02040503050406030204" pitchFamily="18" charset="0"/>
                      </a:rPr>
                      <m:t>1.99</m:t>
                    </m:r>
                    <m:r>
                      <a:rPr lang="en-US" b="0" i="1" dirty="0" smtClean="0">
                        <a:solidFill>
                          <a:srgbClr val="FFFF00"/>
                        </a:solidFill>
                        <a:latin typeface="Cambria Math" panose="02040503050406030204" pitchFamily="18" charset="0"/>
                      </a:rPr>
                      <m:t>⋅</m:t>
                    </m:r>
                    <m:sSup>
                      <m:sSupPr>
                        <m:ctrlPr>
                          <a:rPr lang="en-US" b="0" i="1" dirty="0" smtClean="0">
                            <a:solidFill>
                              <a:srgbClr val="FFFF00"/>
                            </a:solidFill>
                            <a:latin typeface="Cambria Math" panose="02040503050406030204" pitchFamily="18" charset="0"/>
                          </a:rPr>
                        </m:ctrlPr>
                      </m:sSupPr>
                      <m:e>
                        <m:r>
                          <a:rPr lang="en-US" b="0" i="1" dirty="0" smtClean="0">
                            <a:solidFill>
                              <a:srgbClr val="FFFF00"/>
                            </a:solidFill>
                            <a:latin typeface="Cambria Math" panose="02040503050406030204" pitchFamily="18" charset="0"/>
                          </a:rPr>
                          <m:t>10</m:t>
                        </m:r>
                      </m:e>
                      <m:sup>
                        <m:r>
                          <a:rPr lang="en-US" b="0" i="1" dirty="0" smtClean="0">
                            <a:solidFill>
                              <a:srgbClr val="FFFF00"/>
                            </a:solidFill>
                            <a:latin typeface="Cambria Math" panose="02040503050406030204" pitchFamily="18" charset="0"/>
                          </a:rPr>
                          <m:t>17</m:t>
                        </m:r>
                      </m:sup>
                    </m:sSup>
                    <m:r>
                      <m:rPr>
                        <m:nor/>
                      </m:rPr>
                      <a:rPr lang="en-US" b="0" i="0" dirty="0" smtClean="0">
                        <a:solidFill>
                          <a:srgbClr val="FFFF00"/>
                        </a:solidFill>
                      </a:rPr>
                      <m:t> </m:t>
                    </m:r>
                  </m:oMath>
                </a14:m>
                <a:r>
                  <a:rPr lang="en-US" b="0" i="0" dirty="0">
                    <a:solidFill>
                      <a:srgbClr val="FFFF00"/>
                    </a:solidFill>
                    <a:latin typeface="+mj-lt"/>
                  </a:rPr>
                  <a:t> </a:t>
                </a:r>
                <a:endParaRPr lang="LID4096" dirty="0">
                  <a:solidFill>
                    <a:srgbClr val="FFFF00"/>
                  </a:solidFill>
                </a:endParaRPr>
              </a:p>
            </p:txBody>
          </p:sp>
        </mc:Choice>
        <mc:Fallback xmlns="">
          <p:sp>
            <p:nvSpPr>
              <p:cNvPr id="1255" name="TextBox 1254">
                <a:extLst>
                  <a:ext uri="{FF2B5EF4-FFF2-40B4-BE49-F238E27FC236}">
                    <a16:creationId xmlns:a16="http://schemas.microsoft.com/office/drawing/2014/main" id="{1706BE2D-4939-2875-1A93-981ECB4DE613}"/>
                  </a:ext>
                </a:extLst>
              </p:cNvPr>
              <p:cNvSpPr txBox="1">
                <a:spLocks noRot="1" noChangeAspect="1" noMove="1" noResize="1" noEditPoints="1" noAdjustHandles="1" noChangeArrowheads="1" noChangeShapeType="1" noTextEdit="1"/>
              </p:cNvSpPr>
              <p:nvPr/>
            </p:nvSpPr>
            <p:spPr>
              <a:xfrm>
                <a:off x="8002580" y="4670853"/>
                <a:ext cx="3172792" cy="559833"/>
              </a:xfrm>
              <a:prstGeom prst="rect">
                <a:avLst/>
              </a:prstGeom>
              <a:blipFill>
                <a:blip r:embed="rId7"/>
                <a:stretch>
                  <a:fillRect/>
                </a:stretch>
              </a:blipFill>
            </p:spPr>
            <p:txBody>
              <a:bodyPr/>
              <a:lstStyle/>
              <a:p>
                <a:r>
                  <a:rPr lang="LID4096">
                    <a:noFill/>
                  </a:rPr>
                  <a:t> </a:t>
                </a:r>
              </a:p>
            </p:txBody>
          </p:sp>
        </mc:Fallback>
      </mc:AlternateContent>
      <p:pic>
        <p:nvPicPr>
          <p:cNvPr id="634" name="Picture 633" descr="A cartoon of a person in front of a computer&#10;&#10;Description automatically generated">
            <a:extLst>
              <a:ext uri="{FF2B5EF4-FFF2-40B4-BE49-F238E27FC236}">
                <a16:creationId xmlns:a16="http://schemas.microsoft.com/office/drawing/2014/main" id="{B0AB590D-B6C0-69DD-01EB-1175A8326B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2193" y="1642533"/>
            <a:ext cx="3202582" cy="3202582"/>
          </a:xfrm>
          <a:prstGeom prst="rect">
            <a:avLst/>
          </a:prstGeom>
        </p:spPr>
      </p:pic>
    </p:spTree>
    <p:extLst>
      <p:ext uri="{BB962C8B-B14F-4D97-AF65-F5344CB8AC3E}">
        <p14:creationId xmlns:p14="http://schemas.microsoft.com/office/powerpoint/2010/main" val="161349470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5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of a person in a hard hat&#10;&#10;Description automatically generated">
            <a:extLst>
              <a:ext uri="{FF2B5EF4-FFF2-40B4-BE49-F238E27FC236}">
                <a16:creationId xmlns:a16="http://schemas.microsoft.com/office/drawing/2014/main" id="{7E3EA651-47E6-9F5C-C1AF-47619679F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75" y="504310"/>
            <a:ext cx="5849380" cy="5849380"/>
          </a:xfrm>
          <a:prstGeom prst="rect">
            <a:avLst/>
          </a:prstGeom>
        </p:spPr>
      </p:pic>
      <p:sp>
        <p:nvSpPr>
          <p:cNvPr id="12" name="Callout: Up Arrow 11">
            <a:extLst>
              <a:ext uri="{FF2B5EF4-FFF2-40B4-BE49-F238E27FC236}">
                <a16:creationId xmlns:a16="http://schemas.microsoft.com/office/drawing/2014/main" id="{6CDC6541-F6F9-A921-DF95-D7BF29770018}"/>
              </a:ext>
            </a:extLst>
          </p:cNvPr>
          <p:cNvSpPr/>
          <p:nvPr/>
        </p:nvSpPr>
        <p:spPr>
          <a:xfrm>
            <a:off x="7177336" y="726874"/>
            <a:ext cx="4000133" cy="1113984"/>
          </a:xfrm>
          <a:prstGeom prst="upArrowCallout">
            <a:avLst/>
          </a:prstGeom>
          <a:solidFill>
            <a:schemeClr val="bg1"/>
          </a:solidFill>
          <a:ln>
            <a:solidFill>
              <a:schemeClr val="accent1">
                <a:lumMod val="50000"/>
              </a:schemeClr>
            </a:solidFill>
          </a:ln>
          <a:effectLst>
            <a:glow rad="63500">
              <a:schemeClr val="accent3">
                <a:satMod val="175000"/>
                <a:alpha val="40000"/>
              </a:schemeClr>
            </a:glow>
          </a:effectLst>
        </p:spPr>
        <p:txBody>
          <a:bodyPr wrap="none" lIns="91440" tIns="45720" rIns="91440" bIns="45720" anchor="ctr">
            <a:spAutoFit/>
          </a:bodyPr>
          <a:lstStyle/>
          <a:p>
            <a:pPr algn="ctr"/>
            <a:r>
              <a:rPr lang="en-US" sz="5400" dirty="0">
                <a:ln w="0"/>
                <a:solidFill>
                  <a:schemeClr val="accent1"/>
                </a:solidFill>
                <a:effectLst>
                  <a:outerShdw blurRad="38100" dist="25400" dir="5400000" algn="ctr" rotWithShape="0">
                    <a:srgbClr val="6E747A">
                      <a:alpha val="43000"/>
                    </a:srgbClr>
                  </a:outerShdw>
                </a:effectLst>
              </a:rPr>
              <a:t>View a report</a:t>
            </a:r>
          </a:p>
        </p:txBody>
      </p:sp>
      <p:sp>
        <p:nvSpPr>
          <p:cNvPr id="11" name="Callout: Up Arrow 10">
            <a:extLst>
              <a:ext uri="{FF2B5EF4-FFF2-40B4-BE49-F238E27FC236}">
                <a16:creationId xmlns:a16="http://schemas.microsoft.com/office/drawing/2014/main" id="{9EF2502E-5B52-BFD9-4353-18CC644933E2}"/>
              </a:ext>
            </a:extLst>
          </p:cNvPr>
          <p:cNvSpPr/>
          <p:nvPr/>
        </p:nvSpPr>
        <p:spPr>
          <a:xfrm>
            <a:off x="7721458" y="2085604"/>
            <a:ext cx="2928050" cy="1039034"/>
          </a:xfrm>
          <a:prstGeom prst="upArrowCallout">
            <a:avLst/>
          </a:prstGeom>
          <a:solidFill>
            <a:schemeClr val="bg1"/>
          </a:solidFill>
          <a:ln>
            <a:solidFill>
              <a:schemeClr val="accent1">
                <a:lumMod val="50000"/>
              </a:schemeClr>
            </a:solidFill>
          </a:ln>
          <a:effectLst>
            <a:glow rad="63500">
              <a:schemeClr val="accent3">
                <a:satMod val="175000"/>
                <a:alpha val="40000"/>
              </a:schemeClr>
            </a:glow>
          </a:effectLst>
        </p:spPr>
        <p:txBody>
          <a:bodyPr wrap="none" lIns="91440" tIns="45720" rIns="91440" bIns="45720" anchor="ctr">
            <a:spAutoFit/>
          </a:bodyPr>
          <a:lstStyle/>
          <a:p>
            <a:pPr algn="ctr"/>
            <a:r>
              <a:rPr lang="en-US" sz="5400" dirty="0">
                <a:ln w="0"/>
                <a:solidFill>
                  <a:schemeClr val="accent1"/>
                </a:solidFill>
                <a:effectLst>
                  <a:outerShdw blurRad="38100" dist="25400" dir="5400000" algn="ctr" rotWithShape="0">
                    <a:srgbClr val="6E747A">
                      <a:alpha val="43000"/>
                    </a:srgbClr>
                  </a:outerShdw>
                </a:effectLst>
              </a:rPr>
              <a:t>Execute</a:t>
            </a:r>
          </a:p>
        </p:txBody>
      </p:sp>
      <p:sp>
        <p:nvSpPr>
          <p:cNvPr id="10" name="Callout: Up Arrow 9">
            <a:extLst>
              <a:ext uri="{FF2B5EF4-FFF2-40B4-BE49-F238E27FC236}">
                <a16:creationId xmlns:a16="http://schemas.microsoft.com/office/drawing/2014/main" id="{630273F1-13AA-37B9-98B1-B02551859CAE}"/>
              </a:ext>
            </a:extLst>
          </p:cNvPr>
          <p:cNvSpPr/>
          <p:nvPr/>
        </p:nvSpPr>
        <p:spPr>
          <a:xfrm>
            <a:off x="7992839" y="3369386"/>
            <a:ext cx="2369127" cy="1113984"/>
          </a:xfrm>
          <a:prstGeom prst="upArrowCallout">
            <a:avLst/>
          </a:prstGeom>
          <a:solidFill>
            <a:schemeClr val="bg1"/>
          </a:solidFill>
          <a:ln>
            <a:solidFill>
              <a:schemeClr val="accent1">
                <a:lumMod val="50000"/>
              </a:schemeClr>
            </a:solidFill>
          </a:ln>
          <a:effectLst>
            <a:glow rad="63500">
              <a:schemeClr val="accent3">
                <a:satMod val="175000"/>
                <a:alpha val="40000"/>
              </a:schemeClr>
            </a:glow>
          </a:effectLst>
        </p:spPr>
        <p:txBody>
          <a:bodyPr wrap="none" lIns="91440" tIns="45720" rIns="91440" bIns="45720" anchor="ctr">
            <a:spAutoFit/>
          </a:bodyPr>
          <a:lstStyle/>
          <a:p>
            <a:pPr algn="ctr"/>
            <a:r>
              <a:rPr lang="en-US" sz="5400" dirty="0">
                <a:ln w="0"/>
                <a:solidFill>
                  <a:schemeClr val="accent1"/>
                </a:solidFill>
                <a:effectLst>
                  <a:outerShdw blurRad="38100" dist="25400" dir="5400000" algn="ctr" rotWithShape="0">
                    <a:srgbClr val="6E747A">
                      <a:alpha val="43000"/>
                    </a:srgbClr>
                  </a:outerShdw>
                </a:effectLst>
              </a:rPr>
              <a:t>Sample</a:t>
            </a:r>
          </a:p>
        </p:txBody>
      </p:sp>
      <p:sp>
        <p:nvSpPr>
          <p:cNvPr id="9" name="Callout: Up Arrow 8">
            <a:extLst>
              <a:ext uri="{FF2B5EF4-FFF2-40B4-BE49-F238E27FC236}">
                <a16:creationId xmlns:a16="http://schemas.microsoft.com/office/drawing/2014/main" id="{4F9E4512-A539-567F-3841-1C3EF4CD9C1F}"/>
              </a:ext>
            </a:extLst>
          </p:cNvPr>
          <p:cNvSpPr/>
          <p:nvPr/>
        </p:nvSpPr>
        <p:spPr>
          <a:xfrm>
            <a:off x="8172962" y="4690643"/>
            <a:ext cx="2008883" cy="1113984"/>
          </a:xfrm>
          <a:prstGeom prst="upArrowCallout">
            <a:avLst/>
          </a:prstGeom>
          <a:solidFill>
            <a:schemeClr val="bg1"/>
          </a:solidFill>
          <a:ln>
            <a:solidFill>
              <a:schemeClr val="accent1">
                <a:lumMod val="50000"/>
              </a:schemeClr>
            </a:solidFill>
          </a:ln>
          <a:effectLst>
            <a:glow rad="63500">
              <a:schemeClr val="accent3">
                <a:satMod val="175000"/>
                <a:alpha val="40000"/>
              </a:schemeClr>
            </a:glow>
          </a:effectLst>
        </p:spPr>
        <p:txBody>
          <a:bodyPr wrap="none" lIns="91440" tIns="45720" rIns="91440" bIns="45720" anchor="ctr">
            <a:spAutoFit/>
          </a:bodyPr>
          <a:lstStyle/>
          <a:p>
            <a:pPr algn="ctr"/>
            <a:r>
              <a:rPr lang="en-US" sz="5400" dirty="0">
                <a:ln w="0"/>
                <a:solidFill>
                  <a:schemeClr val="accent1"/>
                </a:solidFill>
                <a:effectLst>
                  <a:outerShdw blurRad="38100" dist="25400" dir="5400000" algn="ctr" rotWithShape="0">
                    <a:srgbClr val="6E747A">
                      <a:alpha val="43000"/>
                    </a:srgbClr>
                  </a:outerShdw>
                </a:effectLst>
              </a:rPr>
              <a:t>Model</a:t>
            </a:r>
          </a:p>
        </p:txBody>
      </p:sp>
      <p:pic>
        <p:nvPicPr>
          <p:cNvPr id="13" name="execution-007">
            <a:hlinkClick r:id="" action="ppaction://media"/>
            <a:extLst>
              <a:ext uri="{FF2B5EF4-FFF2-40B4-BE49-F238E27FC236}">
                <a16:creationId xmlns:a16="http://schemas.microsoft.com/office/drawing/2014/main" id="{0588AC75-CE22-937C-0912-E58D236DFC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122275" y="5610225"/>
            <a:ext cx="609600" cy="609600"/>
          </a:xfrm>
          <a:prstGeom prst="rect">
            <a:avLst/>
          </a:prstGeom>
        </p:spPr>
      </p:pic>
    </p:spTree>
    <p:extLst>
      <p:ext uri="{BB962C8B-B14F-4D97-AF65-F5344CB8AC3E}">
        <p14:creationId xmlns:p14="http://schemas.microsoft.com/office/powerpoint/2010/main" val="45158413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1544670" y="1559155"/>
            <a:ext cx="8382812"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provengo sample --size 100 -o random.sample  models/</a:t>
            </a:r>
            <a:r>
              <a:rPr lang="en-US" dirty="0">
                <a:solidFill>
                  <a:schemeClr val="bg1"/>
                </a:solidFill>
                <a:latin typeface="Consolas" panose="020B0609020204030204" pitchFamily="49" charset="0"/>
              </a:rPr>
              <a:t>shopping</a:t>
            </a:r>
            <a:endParaRPr lang="LID4096" dirty="0">
              <a:solidFill>
                <a:schemeClr val="bg1"/>
              </a:solidFill>
              <a:latin typeface="Consolas" panose="020B0609020204030204" pitchFamily="49" charset="0"/>
            </a:endParaRPr>
          </a:p>
        </p:txBody>
      </p:sp>
      <p:sp>
        <p:nvSpPr>
          <p:cNvPr id="9" name="TextBox 8">
            <a:extLst>
              <a:ext uri="{FF2B5EF4-FFF2-40B4-BE49-F238E27FC236}">
                <a16:creationId xmlns:a16="http://schemas.microsoft.com/office/drawing/2014/main" id="{5E9931CA-E5E5-EB9F-D3A9-9EF4CF351DF9}"/>
              </a:ext>
            </a:extLst>
          </p:cNvPr>
          <p:cNvSpPr txBox="1"/>
          <p:nvPr/>
        </p:nvSpPr>
        <p:spPr>
          <a:xfrm>
            <a:off x="1544670" y="2292140"/>
            <a:ext cx="8382812" cy="2954655"/>
          </a:xfrm>
          <a:prstGeom prst="rect">
            <a:avLst/>
          </a:prstGeom>
          <a:solidFill>
            <a:schemeClr val="tx1">
              <a:lumMod val="85000"/>
              <a:lumOff val="15000"/>
            </a:schemeClr>
          </a:solidFill>
        </p:spPr>
        <p:txBody>
          <a:bodyPr wrap="square" anchor="t">
            <a:spAutoFit/>
          </a:bodyPr>
          <a:lstStyle/>
          <a:p>
            <a:r>
              <a:rPr lang="en-US" sz="1550" dirty="0">
                <a:solidFill>
                  <a:srgbClr val="22C978"/>
                </a:solidFill>
                <a:latin typeface="Consolas" panose="020B0609020204030204" pitchFamily="49" charset="0"/>
              </a:rPr>
              <a:t>  /\</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a:t>
            </a:r>
          </a:p>
          <a:p>
            <a:r>
              <a:rPr lang="en-US" sz="1550" b="0" dirty="0">
                <a:solidFill>
                  <a:srgbClr val="22C978"/>
                </a:solidFill>
                <a:effectLst/>
                <a:latin typeface="Consolas" panose="020B0609020204030204" pitchFamily="49" charset="0"/>
              </a:rPr>
              <a:t>{XXXX#####################################</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 </a:t>
            </a:r>
            <a:r>
              <a:rPr lang="en-US" sz="1550" b="0" dirty="0">
                <a:solidFill>
                  <a:schemeClr val="bg1"/>
                </a:solidFill>
                <a:effectLst/>
                <a:latin typeface="Consolas" panose="020B0609020204030204" pitchFamily="49" charset="0"/>
              </a:rPr>
              <a:t>/ _ \_______ _  _____ ___  ___  ___</a:t>
            </a:r>
          </a:p>
          <a:p>
            <a:r>
              <a:rPr lang="en-US" sz="1550" b="0" dirty="0">
                <a:solidFill>
                  <a:schemeClr val="bg1"/>
                </a:solidFill>
                <a:effectLst/>
                <a:latin typeface="Consolas" panose="020B0609020204030204" pitchFamily="49" charset="0"/>
              </a:rPr>
              <a:t>  </a:t>
            </a:r>
            <a:r>
              <a:rPr lang="en-US" sz="1550" dirty="0">
                <a:solidFill>
                  <a:srgbClr val="22C978"/>
                </a:solidFill>
                <a:latin typeface="Consolas" panose="020B0609020204030204" pitchFamily="49" charset="0"/>
              </a:rPr>
              <a:t>\/</a:t>
            </a:r>
            <a:r>
              <a:rPr lang="en-US" sz="1550" dirty="0">
                <a:solidFill>
                  <a:schemeClr val="bg1"/>
                </a:solidFill>
                <a:latin typeface="Consolas" panose="020B0609020204030204" pitchFamily="49" charset="0"/>
              </a:rPr>
              <a:t> </a:t>
            </a:r>
            <a:r>
              <a:rPr lang="en-US" sz="1550" b="0" dirty="0">
                <a:solidFill>
                  <a:schemeClr val="bg1"/>
                </a:solidFill>
                <a:effectLst/>
                <a:latin typeface="Consolas" panose="020B0609020204030204" pitchFamily="49" charset="0"/>
              </a:rPr>
              <a:t>/ ___/ __/ _ \ |/ / -_) _ \/ _ \/ _ \</a:t>
            </a:r>
          </a:p>
          <a:p>
            <a:r>
              <a:rPr lang="en-US" sz="1550" b="0" dirty="0">
                <a:solidFill>
                  <a:schemeClr val="bg1"/>
                </a:solidFill>
                <a:effectLst/>
                <a:latin typeface="Consolas" panose="020B0609020204030204" pitchFamily="49" charset="0"/>
              </a:rPr>
              <a:t>    /_/  /_/  \___/___/\__/_//_/\_, /\___/</a:t>
            </a:r>
          </a:p>
          <a:p>
            <a:r>
              <a:rPr lang="en-US" sz="1550" b="0" dirty="0">
                <a:solidFill>
                  <a:schemeClr val="bg1"/>
                </a:solidFill>
                <a:effectLst/>
                <a:latin typeface="Consolas" panose="020B0609020204030204" pitchFamily="49" charset="0"/>
              </a:rPr>
              <a:t>                               /___/</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SETUP</a:t>
            </a:r>
            <a:r>
              <a:rPr lang="en-US" sz="1550" b="0" dirty="0">
                <a:solidFill>
                  <a:srgbClr val="FFFFFF"/>
                </a:solidFill>
                <a:effectLst/>
                <a:latin typeface="Consolas" panose="020B0609020204030204" pitchFamily="49" charset="0"/>
              </a:rPr>
              <a:t>] INFO Input path: models/shopping</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SAMPLER</a:t>
            </a:r>
            <a:r>
              <a:rPr lang="en-US" sz="1550" b="0" dirty="0">
                <a:solidFill>
                  <a:srgbClr val="FFFFFF"/>
                </a:solidFill>
                <a:effectLst/>
                <a:latin typeface="Consolas" panose="020B0609020204030204" pitchFamily="49" charset="0"/>
              </a:rPr>
              <a:t>] INFO Sampling 100 random paths</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SAMPLER</a:t>
            </a:r>
            <a:r>
              <a:rPr lang="en-US" sz="1550" b="0" dirty="0">
                <a:solidFill>
                  <a:srgbClr val="FFFFFF"/>
                </a:solidFill>
                <a:effectLst/>
                <a:latin typeface="Consolas" panose="020B0609020204030204" pitchFamily="49" charset="0"/>
              </a:rPr>
              <a:t>] INFO Wrote 100 samples to file.</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SAMPLER</a:t>
            </a:r>
            <a:r>
              <a:rPr lang="en-US" sz="1550" b="0" dirty="0">
                <a:solidFill>
                  <a:srgbClr val="FFFFFF"/>
                </a:solidFill>
                <a:effectLst/>
                <a:latin typeface="Consolas" panose="020B0609020204030204" pitchFamily="49" charset="0"/>
              </a:rPr>
              <a:t>] INFO Duration: 0 seconds.</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SAMPLER</a:t>
            </a:r>
            <a:r>
              <a:rPr lang="en-US" sz="1550" b="0" dirty="0">
                <a:solidFill>
                  <a:srgbClr val="FFFFFF"/>
                </a:solidFill>
                <a:effectLst/>
                <a:latin typeface="Consolas" panose="020B0609020204030204" pitchFamily="49" charset="0"/>
              </a:rPr>
              <a:t>] INFO Sample file: models/shopping/</a:t>
            </a:r>
            <a:r>
              <a:rPr lang="en-US" sz="1550" b="0" dirty="0" err="1">
                <a:solidFill>
                  <a:srgbClr val="FFFFFF"/>
                </a:solidFill>
                <a:effectLst/>
                <a:latin typeface="Consolas" panose="020B0609020204030204" pitchFamily="49" charset="0"/>
              </a:rPr>
              <a:t>random.sample</a:t>
            </a:r>
            <a:endParaRPr lang="en-US" sz="1550" b="0" dirty="0">
              <a:solidFill>
                <a:srgbClr val="FFFFFF"/>
              </a:solidFill>
              <a:effectLst/>
              <a:latin typeface="Consolas" panose="020B0609020204030204" pitchFamily="49" charset="0"/>
            </a:endParaRPr>
          </a:p>
        </p:txBody>
      </p:sp>
      <p:pic>
        <p:nvPicPr>
          <p:cNvPr id="638" name="Picture 637" descr="A machine with colorful wires&#10;&#10;Description automatically generated">
            <a:extLst>
              <a:ext uri="{FF2B5EF4-FFF2-40B4-BE49-F238E27FC236}">
                <a16:creationId xmlns:a16="http://schemas.microsoft.com/office/drawing/2014/main" id="{56A18461-70DC-16BD-D98F-7E2BAE72A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2003" y="1928487"/>
            <a:ext cx="2757931" cy="2757931"/>
          </a:xfrm>
          <a:prstGeom prst="rect">
            <a:avLst/>
          </a:prstGeom>
        </p:spPr>
      </p:pic>
      <p:pic>
        <p:nvPicPr>
          <p:cNvPr id="639" name="execution-00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75400182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4" fill="hold"/>
                                        <p:tgtEl>
                                          <p:spTgt spid="6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3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TextBox 638">
            <a:extLst>
              <a:ext uri="{FF2B5EF4-FFF2-40B4-BE49-F238E27FC236}">
                <a16:creationId xmlns:a16="http://schemas.microsoft.com/office/drawing/2014/main" id="{1EA07177-8247-D612-4ECA-F5B4078351F7}"/>
              </a:ext>
            </a:extLst>
          </p:cNvPr>
          <p:cNvSpPr txBox="1"/>
          <p:nvPr/>
        </p:nvSpPr>
        <p:spPr>
          <a:xfrm>
            <a:off x="594602" y="1417759"/>
            <a:ext cx="10971586"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run -s </a:t>
            </a:r>
            <a:r>
              <a:rPr lang="en-US" dirty="0" err="1">
                <a:solidFill>
                  <a:schemeClr val="bg1"/>
                </a:solidFill>
                <a:latin typeface="Consolas" panose="020B0609020204030204" pitchFamily="49" charset="0"/>
              </a:rPr>
              <a:t>random.sample</a:t>
            </a:r>
            <a:r>
              <a:rPr lang="en-US" dirty="0">
                <a:solidFill>
                  <a:schemeClr val="bg1"/>
                </a:solidFill>
                <a:latin typeface="Consolas" panose="020B0609020204030204" pitchFamily="49" charset="0"/>
              </a:rPr>
              <a:t>  models/shopping</a:t>
            </a:r>
            <a:endParaRPr lang="LID4096" dirty="0">
              <a:solidFill>
                <a:schemeClr val="bg1"/>
              </a:solidFill>
              <a:latin typeface="Consolas" panose="020B0609020204030204" pitchFamily="49" charset="0"/>
            </a:endParaRPr>
          </a:p>
        </p:txBody>
      </p:sp>
      <p:sp>
        <p:nvSpPr>
          <p:cNvPr id="2" name="TextBox 1">
            <a:extLst>
              <a:ext uri="{FF2B5EF4-FFF2-40B4-BE49-F238E27FC236}">
                <a16:creationId xmlns:a16="http://schemas.microsoft.com/office/drawing/2014/main" id="{DC4A6E5B-5EA4-5D85-4B49-14ABB2EB88FC}"/>
              </a:ext>
            </a:extLst>
          </p:cNvPr>
          <p:cNvSpPr txBox="1"/>
          <p:nvPr/>
        </p:nvSpPr>
        <p:spPr>
          <a:xfrm>
            <a:off x="594602" y="2116255"/>
            <a:ext cx="10971586" cy="2954655"/>
          </a:xfrm>
          <a:prstGeom prst="rect">
            <a:avLst/>
          </a:prstGeom>
          <a:solidFill>
            <a:schemeClr val="tx1">
              <a:lumMod val="85000"/>
              <a:lumOff val="15000"/>
            </a:schemeClr>
          </a:solidFill>
        </p:spPr>
        <p:txBody>
          <a:bodyPr wrap="square" anchor="t">
            <a:spAutoFit/>
          </a:bodyPr>
          <a:lstStyle/>
          <a:p>
            <a:r>
              <a:rPr lang="en-US" sz="1550" dirty="0">
                <a:solidFill>
                  <a:srgbClr val="22C978"/>
                </a:solidFill>
                <a:latin typeface="Consolas" panose="020B0609020204030204" pitchFamily="49" charset="0"/>
              </a:rPr>
              <a:t>  /\</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a:t>
            </a:r>
          </a:p>
          <a:p>
            <a:r>
              <a:rPr lang="en-US" sz="1550" b="0" dirty="0">
                <a:solidFill>
                  <a:srgbClr val="22C978"/>
                </a:solidFill>
                <a:effectLst/>
                <a:latin typeface="Consolas" panose="020B0609020204030204" pitchFamily="49" charset="0"/>
              </a:rPr>
              <a:t>{XXXX#####################################</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 </a:t>
            </a:r>
            <a:r>
              <a:rPr lang="en-US" sz="1550" b="0" dirty="0">
                <a:solidFill>
                  <a:schemeClr val="bg1"/>
                </a:solidFill>
                <a:effectLst/>
                <a:latin typeface="Consolas" panose="020B0609020204030204" pitchFamily="49" charset="0"/>
              </a:rPr>
              <a:t>/ _ \_______ _  _____ ___  ___  ___</a:t>
            </a:r>
          </a:p>
          <a:p>
            <a:r>
              <a:rPr lang="en-US" sz="1550" b="0" dirty="0">
                <a:solidFill>
                  <a:schemeClr val="bg1"/>
                </a:solidFill>
                <a:effectLst/>
                <a:latin typeface="Consolas" panose="020B0609020204030204" pitchFamily="49" charset="0"/>
              </a:rPr>
              <a:t>  </a:t>
            </a:r>
            <a:r>
              <a:rPr lang="en-US" sz="1550" dirty="0">
                <a:solidFill>
                  <a:srgbClr val="22C978"/>
                </a:solidFill>
                <a:latin typeface="Consolas" panose="020B0609020204030204" pitchFamily="49" charset="0"/>
              </a:rPr>
              <a:t>\/</a:t>
            </a:r>
            <a:r>
              <a:rPr lang="en-US" sz="1550" dirty="0">
                <a:solidFill>
                  <a:schemeClr val="bg1"/>
                </a:solidFill>
                <a:latin typeface="Consolas" panose="020B0609020204030204" pitchFamily="49" charset="0"/>
              </a:rPr>
              <a:t> </a:t>
            </a:r>
            <a:r>
              <a:rPr lang="en-US" sz="1550" b="0" dirty="0">
                <a:solidFill>
                  <a:schemeClr val="bg1"/>
                </a:solidFill>
                <a:effectLst/>
                <a:latin typeface="Consolas" panose="020B0609020204030204" pitchFamily="49" charset="0"/>
              </a:rPr>
              <a:t>/ ___/ __/ _ \ |/ / -_) _ \/ _ \/ _ \</a:t>
            </a:r>
          </a:p>
          <a:p>
            <a:r>
              <a:rPr lang="en-US" sz="1550" b="0" dirty="0">
                <a:solidFill>
                  <a:schemeClr val="bg1"/>
                </a:solidFill>
                <a:effectLst/>
                <a:latin typeface="Consolas" panose="020B0609020204030204" pitchFamily="49" charset="0"/>
              </a:rPr>
              <a:t>    /_/  /_/  \___/___/\__/_//_/\_, /\___/</a:t>
            </a:r>
          </a:p>
          <a:p>
            <a:r>
              <a:rPr lang="en-US" sz="1550" b="0" dirty="0">
                <a:solidFill>
                  <a:schemeClr val="bg1"/>
                </a:solidFill>
                <a:effectLst/>
                <a:latin typeface="Consolas" panose="020B0609020204030204" pitchFamily="49" charset="0"/>
              </a:rPr>
              <a:t>                               /___/</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SETUP</a:t>
            </a:r>
            <a:r>
              <a:rPr lang="en-US" sz="1550" b="0" dirty="0">
                <a:solidFill>
                  <a:srgbClr val="FFFFFF"/>
                </a:solidFill>
                <a:effectLst/>
                <a:latin typeface="Consolas" panose="020B0609020204030204" pitchFamily="49" charset="0"/>
              </a:rPr>
              <a:t>] INFO Input path: models/shopping</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RUN</a:t>
            </a:r>
            <a:r>
              <a:rPr lang="en-US" sz="1550" b="0" dirty="0">
                <a:solidFill>
                  <a:srgbClr val="FFFFFF"/>
                </a:solidFill>
                <a:effectLst/>
                <a:latin typeface="Consolas" panose="020B0609020204030204" pitchFamily="49" charset="0"/>
              </a:rPr>
              <a:t>  ] INFO Preparing to run</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RUN&gt;</a:t>
            </a:r>
            <a:r>
              <a:rPr lang="en-US" sz="1550" b="0" dirty="0" err="1">
                <a:solidFill>
                  <a:srgbClr val="D8DD62"/>
                </a:solidFill>
                <a:effectLst/>
                <a:latin typeface="Consolas" panose="020B0609020204030204" pitchFamily="49" charset="0"/>
              </a:rPr>
              <a:t>random.sample</a:t>
            </a:r>
            <a:r>
              <a:rPr lang="en-US" sz="1550" b="0" dirty="0">
                <a:solidFill>
                  <a:srgbClr val="FFFFFF"/>
                </a:solidFill>
                <a:effectLst/>
                <a:latin typeface="Consolas" panose="020B0609020204030204" pitchFamily="49" charset="0"/>
              </a:rPr>
              <a:t>] INFO Read 100 tests from models/shopping/</a:t>
            </a:r>
            <a:r>
              <a:rPr lang="en-US" sz="1550" b="0" dirty="0" err="1">
                <a:solidFill>
                  <a:srgbClr val="FFFFFF"/>
                </a:solidFill>
                <a:effectLst/>
                <a:latin typeface="Consolas" panose="020B0609020204030204" pitchFamily="49" charset="0"/>
              </a:rPr>
              <a:t>random.sample</a:t>
            </a:r>
            <a:endParaRPr lang="en-US" sz="1550" b="0" dirty="0">
              <a:solidFill>
                <a:srgbClr val="FFFFFF"/>
              </a:solidFill>
              <a:effectLst/>
              <a:latin typeface="Consolas" panose="020B0609020204030204" pitchFamily="49" charset="0"/>
            </a:endParaRP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RUN&gt;TEST-1</a:t>
            </a:r>
            <a:r>
              <a:rPr lang="en-US" sz="1550" b="0" dirty="0">
                <a:solidFill>
                  <a:srgbClr val="FFFFFF"/>
                </a:solidFill>
                <a:effectLst/>
                <a:latin typeface="Consolas" panose="020B0609020204030204" pitchFamily="49" charset="0"/>
              </a:rPr>
              <a:t>] INFO Selected: [</a:t>
            </a:r>
            <a:r>
              <a:rPr lang="en-US" sz="1550" b="0" dirty="0" err="1">
                <a:solidFill>
                  <a:srgbClr val="D8DD62"/>
                </a:solidFill>
                <a:effectLst/>
                <a:latin typeface="Consolas" panose="020B0609020204030204" pitchFamily="49" charset="0"/>
              </a:rPr>
              <a:t>StartSession</a:t>
            </a:r>
            <a:r>
              <a:rPr lang="en-US" sz="1550" b="0" dirty="0">
                <a:solidFill>
                  <a:srgbClr val="D8DD62"/>
                </a:solidFill>
                <a:effectLst/>
                <a:latin typeface="Consolas" panose="020B0609020204030204" pitchFamily="49" charset="0"/>
              </a:rPr>
              <a:t> [session=s2 selectors=[http://localhost:8080/login] ]</a:t>
            </a:r>
            <a:r>
              <a:rPr lang="en-US" sz="1550" b="0" dirty="0">
                <a:solidFill>
                  <a:srgbClr val="FFFFFF"/>
                </a:solidFill>
                <a:effectLst/>
                <a:latin typeface="Consolas" panose="020B0609020204030204" pitchFamily="49" charset="0"/>
              </a:rPr>
              <a:t>]</a:t>
            </a:r>
          </a:p>
          <a:p>
            <a:r>
              <a:rPr lang="en-US" sz="1550" dirty="0">
                <a:solidFill>
                  <a:srgbClr val="FFFFFF"/>
                </a:solidFill>
                <a:latin typeface="Consolas" panose="020B0609020204030204" pitchFamily="49" charset="0"/>
              </a:rPr>
              <a:t>…</a:t>
            </a:r>
            <a:endParaRPr lang="en-US" sz="1550" b="0" dirty="0">
              <a:solidFill>
                <a:srgbClr val="FFFFFF"/>
              </a:solidFill>
              <a:effectLst/>
              <a:latin typeface="Consolas" panose="020B0609020204030204" pitchFamily="49" charset="0"/>
            </a:endParaRPr>
          </a:p>
        </p:txBody>
      </p:sp>
      <p:pic>
        <p:nvPicPr>
          <p:cNvPr id="4" name="Picture 3" descr="A cartoon of two men walking next to a machine&#10;&#10;Description automatically generated">
            <a:extLst>
              <a:ext uri="{FF2B5EF4-FFF2-40B4-BE49-F238E27FC236}">
                <a16:creationId xmlns:a16="http://schemas.microsoft.com/office/drawing/2014/main" id="{E9E33276-183B-31C6-8B1F-FB2639C63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4973" y="1155580"/>
            <a:ext cx="2954656" cy="2954656"/>
          </a:xfrm>
          <a:prstGeom prst="rect">
            <a:avLst/>
          </a:prstGeom>
        </p:spPr>
      </p:pic>
      <p:pic>
        <p:nvPicPr>
          <p:cNvPr id="640" name="execution-00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69358832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80" fill="hold"/>
                                        <p:tgtEl>
                                          <p:spTgt spid="6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4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19749</TotalTime>
  <Words>3313</Words>
  <Application>Microsoft Office PowerPoint</Application>
  <PresentationFormat>Widescreen</PresentationFormat>
  <Paragraphs>373</Paragraphs>
  <Slides>21</Slides>
  <Notes>21</Notes>
  <HiddenSlides>0</HiddenSlides>
  <MMClips>24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-apple-system</vt:lpstr>
      <vt:lpstr>Arial</vt:lpstr>
      <vt:lpstr>Calibri</vt:lpstr>
      <vt:lpstr>Calibri Light</vt:lpstr>
      <vt:lpstr>Cambria Math</vt:lpstr>
      <vt:lpstr>Consolas</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532</cp:revision>
  <dcterms:created xsi:type="dcterms:W3CDTF">2022-11-30T16:30:03Z</dcterms:created>
  <dcterms:modified xsi:type="dcterms:W3CDTF">2024-01-30T08:09:20Z</dcterms:modified>
</cp:coreProperties>
</file>